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3" roundtripDataSignature="AMtx7mjIRAWhGMuaYTa6pBdrPvjG1q1i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e068f070c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e068f070c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e73f45cd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e73f45c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12defd29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12defd2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ddcf76201e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ddcf76201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e068f070c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e068f070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dcf7620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dcf7620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ddcf76201e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ddcf7620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ddcf76201e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ddcf76201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12defd29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e12defd2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4" name="Shape 14"/>
        <p:cNvGrpSpPr/>
        <p:nvPr/>
      </p:nvGrpSpPr>
      <p:grpSpPr>
        <a:xfrm>
          <a:off x="0" y="0"/>
          <a:ext cx="0" cy="0"/>
          <a:chOff x="0" y="0"/>
          <a:chExt cx="0" cy="0"/>
        </a:xfrm>
      </p:grpSpPr>
      <p:sp>
        <p:nvSpPr>
          <p:cNvPr id="15" name="Google Shape;15;p7"/>
          <p:cNvSpPr/>
          <p:nvPr/>
        </p:nvSpPr>
        <p:spPr>
          <a:xfrm rot="-5400000">
            <a:off x="7554314" y="5254272"/>
            <a:ext cx="1893000" cy="1294200"/>
          </a:xfrm>
          <a:prstGeom prst="triangle">
            <a:avLst>
              <a:gd fmla="val 51323" name="adj"/>
            </a:avLst>
          </a:prstGeom>
          <a:gradFill>
            <a:gsLst>
              <a:gs pos="0">
                <a:srgbClr val="B2004A"/>
              </a:gs>
              <a:gs pos="60000">
                <a:srgbClr val="FF0082"/>
              </a:gs>
              <a:gs pos="100000">
                <a:srgbClr val="FF66A4"/>
              </a:gs>
            </a:gsLst>
            <a:lin ang="15500113"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16" name="Google Shape;16;p7"/>
          <p:cNvSpPr txBox="1"/>
          <p:nvPr>
            <p:ph type="ctrTitle"/>
          </p:nvPr>
        </p:nvSpPr>
        <p:spPr>
          <a:xfrm>
            <a:off x="540544" y="776288"/>
            <a:ext cx="8062800" cy="1470000"/>
          </a:xfrm>
          <a:prstGeom prst="rect">
            <a:avLst/>
          </a:prstGeom>
          <a:noFill/>
          <a:ln>
            <a:noFill/>
          </a:ln>
        </p:spPr>
        <p:txBody>
          <a:bodyPr anchorCtr="0" anchor="b" bIns="45700" lIns="91425" spcFirstLastPara="1" rIns="91425" wrap="square" tIns="45700">
            <a:normAutofit/>
          </a:bodyPr>
          <a:lstStyle>
            <a:lvl1pPr lvl="0" algn="r">
              <a:lnSpc>
                <a:spcPct val="100000"/>
              </a:lnSpc>
              <a:spcBef>
                <a:spcPts val="0"/>
              </a:spcBef>
              <a:spcAft>
                <a:spcPts val="0"/>
              </a:spcAft>
              <a:buClr>
                <a:srgbClr val="FF599C"/>
              </a:buClr>
              <a:buSzPts val="4400"/>
              <a:buFont typeface="Century Gothic"/>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subTitle"/>
          </p:nvPr>
        </p:nvSpPr>
        <p:spPr>
          <a:xfrm>
            <a:off x="540544" y="2250280"/>
            <a:ext cx="8062800" cy="1752600"/>
          </a:xfrm>
          <a:prstGeom prst="rect">
            <a:avLst/>
          </a:prstGeom>
          <a:noFill/>
          <a:ln>
            <a:noFill/>
          </a:ln>
        </p:spPr>
        <p:txBody>
          <a:bodyPr anchorCtr="0" anchor="t" bIns="45700" lIns="91425" spcFirstLastPara="1" rIns="91425" wrap="square" tIns="45700">
            <a:normAutofit/>
          </a:bodyPr>
          <a:lstStyle>
            <a:lvl1pPr lvl="0" marR="36576" algn="r">
              <a:lnSpc>
                <a:spcPct val="100000"/>
              </a:lnSpc>
              <a:spcBef>
                <a:spcPts val="0"/>
              </a:spcBef>
              <a:spcAft>
                <a:spcPts val="0"/>
              </a:spcAft>
              <a:buSzPts val="2400"/>
              <a:buNone/>
              <a:defRPr>
                <a:solidFill>
                  <a:schemeClr val="lt1"/>
                </a:solidFill>
              </a:defRPr>
            </a:lvl1pPr>
            <a:lvl2pPr lvl="1" algn="ctr">
              <a:lnSpc>
                <a:spcPct val="100000"/>
              </a:lnSpc>
              <a:spcBef>
                <a:spcPts val="360"/>
              </a:spcBef>
              <a:spcAft>
                <a:spcPts val="0"/>
              </a:spcAft>
              <a:buSzPts val="1710"/>
              <a:buNone/>
              <a:defRPr/>
            </a:lvl2pPr>
            <a:lvl3pPr lvl="2" algn="ctr">
              <a:lnSpc>
                <a:spcPct val="100000"/>
              </a:lnSpc>
              <a:spcBef>
                <a:spcPts val="360"/>
              </a:spcBef>
              <a:spcAft>
                <a:spcPts val="0"/>
              </a:spcAft>
              <a:buSzPts val="1800"/>
              <a:buNone/>
              <a:defRPr/>
            </a:lvl3pPr>
            <a:lvl4pPr lvl="3" algn="ctr">
              <a:lnSpc>
                <a:spcPct val="100000"/>
              </a:lnSpc>
              <a:spcBef>
                <a:spcPts val="360"/>
              </a:spcBef>
              <a:spcAft>
                <a:spcPts val="0"/>
              </a:spcAft>
              <a:buSzPts val="1800"/>
              <a:buNone/>
              <a:defRPr/>
            </a:lvl4pPr>
            <a:lvl5pPr lvl="4" algn="ctr">
              <a:lnSpc>
                <a:spcPct val="100000"/>
              </a:lnSpc>
              <a:spcBef>
                <a:spcPts val="360"/>
              </a:spcBef>
              <a:spcAft>
                <a:spcPts val="0"/>
              </a:spcAft>
              <a:buSzPts val="1800"/>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80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p:txBody>
      </p:sp>
      <p:sp>
        <p:nvSpPr>
          <p:cNvPr id="18" name="Google Shape;18;p7"/>
          <p:cNvSpPr txBox="1"/>
          <p:nvPr>
            <p:ph idx="10" type="dt"/>
          </p:nvPr>
        </p:nvSpPr>
        <p:spPr>
          <a:xfrm>
            <a:off x="1371600" y="6012656"/>
            <a:ext cx="5791200" cy="365100"/>
          </a:xfrm>
          <a:prstGeom prst="rect">
            <a:avLst/>
          </a:prstGeom>
          <a:noFill/>
          <a:ln>
            <a:noFill/>
          </a:ln>
        </p:spPr>
        <p:txBody>
          <a:bodyPr anchorCtr="0" anchor="t" bIns="0" lIns="91425" spcFirstLastPara="1" rIns="91425" wrap="square" tIns="0">
            <a:noAutofit/>
          </a:bodyPr>
          <a:lstStyle>
            <a:lvl1pPr lvl="0" algn="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1" type="ftr"/>
          </p:nvPr>
        </p:nvSpPr>
        <p:spPr>
          <a:xfrm>
            <a:off x="1371600" y="5650704"/>
            <a:ext cx="5791200" cy="365100"/>
          </a:xfrm>
          <a:prstGeom prst="rect">
            <a:avLst/>
          </a:prstGeom>
          <a:noFill/>
          <a:ln>
            <a:noFill/>
          </a:ln>
        </p:spPr>
        <p:txBody>
          <a:bodyPr anchorCtr="0" anchor="b" bIns="0" lIns="91425" spcFirstLastPara="1" rIns="91425" wrap="square" tIns="0">
            <a:noAutofit/>
          </a:bodyPr>
          <a:lstStyle>
            <a:lvl1pPr lvl="0" algn="r">
              <a:lnSpc>
                <a:spcPct val="100000"/>
              </a:lnSpc>
              <a:spcBef>
                <a:spcPts val="0"/>
              </a:spcBef>
              <a:spcAft>
                <a:spcPts val="0"/>
              </a:spcAft>
              <a:buSzPts val="1400"/>
              <a:buNone/>
              <a:defRPr sz="1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2" type="sldNum"/>
          </p:nvPr>
        </p:nvSpPr>
        <p:spPr>
          <a:xfrm>
            <a:off x="8392247" y="5752307"/>
            <a:ext cx="502800" cy="365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6" name="Shape 76"/>
        <p:cNvGrpSpPr/>
        <p:nvPr/>
      </p:nvGrpSpPr>
      <p:grpSpPr>
        <a:xfrm>
          <a:off x="0" y="0"/>
          <a:ext cx="0" cy="0"/>
          <a:chOff x="0" y="0"/>
          <a:chExt cx="0" cy="0"/>
        </a:xfrm>
      </p:grpSpPr>
      <p:sp>
        <p:nvSpPr>
          <p:cNvPr id="77" name="Google Shape;77;p16"/>
          <p:cNvSpPr txBox="1"/>
          <p:nvPr>
            <p:ph type="title"/>
          </p:nvPr>
        </p:nvSpPr>
        <p:spPr>
          <a:xfrm>
            <a:off x="457200" y="267494"/>
            <a:ext cx="8229600" cy="139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 type="body"/>
          </p:nvPr>
        </p:nvSpPr>
        <p:spPr>
          <a:xfrm rot="5400000">
            <a:off x="2286000" y="54008"/>
            <a:ext cx="4572000" cy="82296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37185" lvl="1" marL="914400" algn="l">
              <a:lnSpc>
                <a:spcPct val="100000"/>
              </a:lnSpc>
              <a:spcBef>
                <a:spcPts val="360"/>
              </a:spcBef>
              <a:spcAft>
                <a:spcPts val="0"/>
              </a:spcAft>
              <a:buSzPts val="171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9" name="Google Shape;79;p16"/>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p:nvPr>
            <p:ph idx="11" type="ftr"/>
          </p:nvPr>
        </p:nvSpPr>
        <p:spPr>
          <a:xfrm>
            <a:off x="457200" y="6481890"/>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6"/>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2" name="Shape 82"/>
        <p:cNvGrpSpPr/>
        <p:nvPr/>
      </p:nvGrpSpPr>
      <p:grpSpPr>
        <a:xfrm>
          <a:off x="0" y="0"/>
          <a:ext cx="0" cy="0"/>
          <a:chOff x="0" y="0"/>
          <a:chExt cx="0" cy="0"/>
        </a:xfrm>
      </p:grpSpPr>
      <p:sp>
        <p:nvSpPr>
          <p:cNvPr id="83" name="Google Shape;83;p17"/>
          <p:cNvSpPr txBox="1"/>
          <p:nvPr>
            <p:ph type="title"/>
          </p:nvPr>
        </p:nvSpPr>
        <p:spPr>
          <a:xfrm rot="5400000">
            <a:off x="4991100" y="2171700"/>
            <a:ext cx="5486400" cy="1905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7"/>
          <p:cNvSpPr txBox="1"/>
          <p:nvPr>
            <p:ph idx="1" type="body"/>
          </p:nvPr>
        </p:nvSpPr>
        <p:spPr>
          <a:xfrm rot="5400000">
            <a:off x="838200" y="0"/>
            <a:ext cx="5486400" cy="62484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37185" lvl="1" marL="914400" algn="l">
              <a:lnSpc>
                <a:spcPct val="100000"/>
              </a:lnSpc>
              <a:spcBef>
                <a:spcPts val="360"/>
              </a:spcBef>
              <a:spcAft>
                <a:spcPts val="0"/>
              </a:spcAft>
              <a:buSzPts val="171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5" name="Google Shape;85;p17"/>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7"/>
          <p:cNvSpPr txBox="1"/>
          <p:nvPr>
            <p:ph idx="11" type="ftr"/>
          </p:nvPr>
        </p:nvSpPr>
        <p:spPr>
          <a:xfrm>
            <a:off x="457200" y="6481890"/>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7"/>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457200" y="267494"/>
            <a:ext cx="8229600" cy="139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8"/>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360"/>
              </a:spcBef>
              <a:spcAft>
                <a:spcPts val="0"/>
              </a:spcAft>
              <a:buSzPts val="1440"/>
              <a:buChar char="⦿"/>
              <a:defRPr/>
            </a:lvl1pPr>
            <a:lvl2pPr indent="-337185" lvl="1" marL="914400" algn="l">
              <a:lnSpc>
                <a:spcPct val="100000"/>
              </a:lnSpc>
              <a:spcBef>
                <a:spcPts val="360"/>
              </a:spcBef>
              <a:spcAft>
                <a:spcPts val="0"/>
              </a:spcAft>
              <a:buSzPts val="171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4" name="Google Shape;24;p8"/>
          <p:cNvSpPr txBox="1"/>
          <p:nvPr>
            <p:ph idx="10" type="dt"/>
          </p:nvPr>
        </p:nvSpPr>
        <p:spPr>
          <a:xfrm>
            <a:off x="4791456" y="6480048"/>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1" type="ftr"/>
          </p:nvPr>
        </p:nvSpPr>
        <p:spPr>
          <a:xfrm>
            <a:off x="457200" y="6480969"/>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8"/>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showMasterSp="0" type="secHead">
  <p:cSld name="SECTION_HEADER">
    <p:bg>
      <p:bgPr>
        <a:gradFill>
          <a:gsLst>
            <a:gs pos="0">
              <a:srgbClr val="51AB2A"/>
            </a:gs>
            <a:gs pos="100000">
              <a:srgbClr val="203E13"/>
            </a:gs>
          </a:gsLst>
          <a:lin ang="5400012" scaled="0"/>
        </a:gradFill>
      </p:bgPr>
    </p:bg>
    <p:spTree>
      <p:nvGrpSpPr>
        <p:cNvPr id="27" name="Shape 27"/>
        <p:cNvGrpSpPr/>
        <p:nvPr/>
      </p:nvGrpSpPr>
      <p:grpSpPr>
        <a:xfrm>
          <a:off x="0" y="0"/>
          <a:ext cx="0" cy="0"/>
          <a:chOff x="0" y="0"/>
          <a:chExt cx="0" cy="0"/>
        </a:xfrm>
      </p:grpSpPr>
      <p:sp>
        <p:nvSpPr>
          <p:cNvPr id="28" name="Google Shape;28;p9"/>
          <p:cNvSpPr/>
          <p:nvPr/>
        </p:nvSpPr>
        <p:spPr>
          <a:xfrm flipH="1" rot="10800000">
            <a:off x="7034" y="6933"/>
            <a:ext cx="9129900" cy="6837000"/>
          </a:xfrm>
          <a:prstGeom prst="rtTriangle">
            <a:avLst/>
          </a:prstGeom>
          <a:gradFill>
            <a:gsLst>
              <a:gs pos="0">
                <a:srgbClr val="D2D2D2">
                  <a:alpha val="9411"/>
                </a:srgbClr>
              </a:gs>
              <a:gs pos="70000">
                <a:srgbClr val="D2D2D2">
                  <a:alpha val="7450"/>
                </a:srgbClr>
              </a:gs>
              <a:gs pos="100000">
                <a:srgbClr val="D2D2D2">
                  <a:alpha val="392"/>
                </a:srgbClr>
              </a:gs>
            </a:gsLst>
            <a:lin ang="799998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29" name="Google Shape;29;p9"/>
          <p:cNvSpPr/>
          <p:nvPr/>
        </p:nvSpPr>
        <p:spPr>
          <a:xfrm flipH="1" rot="-5400000">
            <a:off x="7554314" y="309530"/>
            <a:ext cx="1893000" cy="1294200"/>
          </a:xfrm>
          <a:prstGeom prst="triangle">
            <a:avLst>
              <a:gd fmla="val 51323" name="adj"/>
            </a:avLst>
          </a:prstGeom>
          <a:gradFill>
            <a:gsLst>
              <a:gs pos="0">
                <a:srgbClr val="B2004A"/>
              </a:gs>
              <a:gs pos="60000">
                <a:srgbClr val="FF0082"/>
              </a:gs>
              <a:gs pos="100000">
                <a:srgbClr val="FF66A4"/>
              </a:gs>
            </a:gsLst>
            <a:lin ang="15500113"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30" name="Google Shape;30;p9"/>
          <p:cNvSpPr txBox="1"/>
          <p:nvPr>
            <p:ph idx="10" type="dt"/>
          </p:nvPr>
        </p:nvSpPr>
        <p:spPr>
          <a:xfrm>
            <a:off x="6955632" y="6477000"/>
            <a:ext cx="2133600" cy="304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1" type="ftr"/>
          </p:nvPr>
        </p:nvSpPr>
        <p:spPr>
          <a:xfrm>
            <a:off x="2619376" y="6480969"/>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9"/>
          <p:cNvSpPr txBox="1"/>
          <p:nvPr>
            <p:ph idx="12" type="sldNum"/>
          </p:nvPr>
        </p:nvSpPr>
        <p:spPr>
          <a:xfrm>
            <a:off x="8451056" y="809624"/>
            <a:ext cx="502800" cy="3009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cxnSp>
        <p:nvCxnSpPr>
          <p:cNvPr id="33" name="Google Shape;33;p9"/>
          <p:cNvCxnSpPr/>
          <p:nvPr/>
        </p:nvCxnSpPr>
        <p:spPr>
          <a:xfrm rot="10800000">
            <a:off x="6468655" y="9391"/>
            <a:ext cx="2673000" cy="1900200"/>
          </a:xfrm>
          <a:prstGeom prst="straightConnector1">
            <a:avLst/>
          </a:prstGeom>
          <a:noFill/>
          <a:ln cap="rnd" cmpd="sng" w="9525">
            <a:solidFill>
              <a:srgbClr val="C5C5C5">
                <a:alpha val="44705"/>
              </a:srgbClr>
            </a:solidFill>
            <a:prstDash val="solid"/>
            <a:round/>
            <a:headEnd len="sm" w="sm" type="none"/>
            <a:tailEnd len="sm" w="sm" type="none"/>
          </a:ln>
        </p:spPr>
      </p:cxnSp>
      <p:cxnSp>
        <p:nvCxnSpPr>
          <p:cNvPr id="34" name="Google Shape;34;p9"/>
          <p:cNvCxnSpPr/>
          <p:nvPr/>
        </p:nvCxnSpPr>
        <p:spPr>
          <a:xfrm flipH="1" rot="10800000">
            <a:off x="0" y="7067"/>
            <a:ext cx="9137100" cy="6843900"/>
          </a:xfrm>
          <a:prstGeom prst="straightConnector1">
            <a:avLst/>
          </a:prstGeom>
          <a:noFill/>
          <a:ln cap="rnd" cmpd="sng" w="9525">
            <a:solidFill>
              <a:srgbClr val="BEBEBE">
                <a:alpha val="34509"/>
              </a:srgbClr>
            </a:solidFill>
            <a:prstDash val="solid"/>
            <a:round/>
            <a:headEnd len="sm" w="sm" type="none"/>
            <a:tailEnd len="sm" w="sm" type="none"/>
          </a:ln>
        </p:spPr>
      </p:cxnSp>
      <p:sp>
        <p:nvSpPr>
          <p:cNvPr id="35" name="Google Shape;35;p9"/>
          <p:cNvSpPr txBox="1"/>
          <p:nvPr>
            <p:ph type="title"/>
          </p:nvPr>
        </p:nvSpPr>
        <p:spPr>
          <a:xfrm>
            <a:off x="381000" y="271464"/>
            <a:ext cx="7239000" cy="1362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3600"/>
              <a:buFont typeface="Century Gothic"/>
              <a:buNone/>
              <a:defRPr b="1"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p:nvPr>
            <p:ph idx="1" type="body"/>
          </p:nvPr>
        </p:nvSpPr>
        <p:spPr>
          <a:xfrm>
            <a:off x="381000" y="1633536"/>
            <a:ext cx="3886200" cy="2286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1600"/>
              <a:buNone/>
              <a:defRPr sz="2000">
                <a:solidFill>
                  <a:schemeClr val="lt1"/>
                </a:solidFill>
              </a:defRPr>
            </a:lvl1pPr>
            <a:lvl2pPr indent="-228600" lvl="1" marL="914400" algn="l">
              <a:lnSpc>
                <a:spcPct val="100000"/>
              </a:lnSpc>
              <a:spcBef>
                <a:spcPts val="360"/>
              </a:spcBef>
              <a:spcAft>
                <a:spcPts val="0"/>
              </a:spcAft>
              <a:buSzPts val="1710"/>
              <a:buNone/>
              <a:defRPr sz="1800">
                <a:solidFill>
                  <a:schemeClr val="lt1"/>
                </a:solidFill>
              </a:defRPr>
            </a:lvl2pPr>
            <a:lvl3pPr indent="-228600" lvl="2" marL="1371600" algn="l">
              <a:lnSpc>
                <a:spcPct val="100000"/>
              </a:lnSpc>
              <a:spcBef>
                <a:spcPts val="320"/>
              </a:spcBef>
              <a:spcAft>
                <a:spcPts val="0"/>
              </a:spcAft>
              <a:buSzPts val="1600"/>
              <a:buNone/>
              <a:defRPr sz="1600">
                <a:solidFill>
                  <a:schemeClr val="lt1"/>
                </a:solidFill>
              </a:defRPr>
            </a:lvl3pPr>
            <a:lvl4pPr indent="-228600" lvl="3" marL="1828800" algn="l">
              <a:lnSpc>
                <a:spcPct val="100000"/>
              </a:lnSpc>
              <a:spcBef>
                <a:spcPts val="280"/>
              </a:spcBef>
              <a:spcAft>
                <a:spcPts val="0"/>
              </a:spcAft>
              <a:buSzPts val="1400"/>
              <a:buNone/>
              <a:defRPr sz="1400">
                <a:solidFill>
                  <a:schemeClr val="lt1"/>
                </a:solidFill>
              </a:defRPr>
            </a:lvl4pPr>
            <a:lvl5pPr indent="-228600" lvl="4" marL="2286000" algn="l">
              <a:lnSpc>
                <a:spcPct val="100000"/>
              </a:lnSpc>
              <a:spcBef>
                <a:spcPts val="280"/>
              </a:spcBef>
              <a:spcAft>
                <a:spcPts val="0"/>
              </a:spcAft>
              <a:buSzPts val="1400"/>
              <a:buNone/>
              <a:defRPr sz="1400">
                <a:solidFill>
                  <a:schemeClr val="lt1"/>
                </a:solidFill>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10"/>
          <p:cNvSpPr txBox="1"/>
          <p:nvPr>
            <p:ph type="title"/>
          </p:nvPr>
        </p:nvSpPr>
        <p:spPr>
          <a:xfrm>
            <a:off x="457200" y="267494"/>
            <a:ext cx="8229600" cy="139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 type="body"/>
          </p:nvPr>
        </p:nvSpPr>
        <p:spPr>
          <a:xfrm>
            <a:off x="457200" y="1722437"/>
            <a:ext cx="4038600" cy="4526100"/>
          </a:xfrm>
          <a:prstGeom prst="rect">
            <a:avLst/>
          </a:prstGeom>
          <a:noFill/>
          <a:ln>
            <a:noFill/>
          </a:ln>
        </p:spPr>
        <p:txBody>
          <a:bodyPr anchorCtr="0" anchor="t" bIns="45700" lIns="91425" spcFirstLastPara="1" rIns="91425" wrap="square" tIns="45700">
            <a:normAutofit/>
          </a:bodyPr>
          <a:lstStyle>
            <a:lvl1pPr indent="-360680" lvl="0" marL="457200" algn="l">
              <a:lnSpc>
                <a:spcPct val="100000"/>
              </a:lnSpc>
              <a:spcBef>
                <a:spcPts val="520"/>
              </a:spcBef>
              <a:spcAft>
                <a:spcPts val="0"/>
              </a:spcAft>
              <a:buSzPts val="2080"/>
              <a:buChar char="⦿"/>
              <a:defRPr sz="2600"/>
            </a:lvl1pPr>
            <a:lvl2pPr indent="-373380" lvl="1" marL="914400" algn="l">
              <a:lnSpc>
                <a:spcPct val="100000"/>
              </a:lnSpc>
              <a:spcBef>
                <a:spcPts val="480"/>
              </a:spcBef>
              <a:spcAft>
                <a:spcPts val="0"/>
              </a:spcAft>
              <a:buSzPts val="228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0" name="Google Shape;40;p10"/>
          <p:cNvSpPr txBox="1"/>
          <p:nvPr>
            <p:ph idx="2" type="body"/>
          </p:nvPr>
        </p:nvSpPr>
        <p:spPr>
          <a:xfrm>
            <a:off x="4648200" y="1722437"/>
            <a:ext cx="4038600" cy="4526100"/>
          </a:xfrm>
          <a:prstGeom prst="rect">
            <a:avLst/>
          </a:prstGeom>
          <a:noFill/>
          <a:ln>
            <a:noFill/>
          </a:ln>
        </p:spPr>
        <p:txBody>
          <a:bodyPr anchorCtr="0" anchor="t" bIns="45700" lIns="91425" spcFirstLastPara="1" rIns="91425" wrap="square" tIns="45700">
            <a:normAutofit/>
          </a:bodyPr>
          <a:lstStyle>
            <a:lvl1pPr indent="-360680" lvl="0" marL="457200" algn="l">
              <a:lnSpc>
                <a:spcPct val="100000"/>
              </a:lnSpc>
              <a:spcBef>
                <a:spcPts val="520"/>
              </a:spcBef>
              <a:spcAft>
                <a:spcPts val="0"/>
              </a:spcAft>
              <a:buSzPts val="2080"/>
              <a:buChar char="⦿"/>
              <a:defRPr sz="2600"/>
            </a:lvl1pPr>
            <a:lvl2pPr indent="-373380" lvl="1" marL="914400" algn="l">
              <a:lnSpc>
                <a:spcPct val="100000"/>
              </a:lnSpc>
              <a:spcBef>
                <a:spcPts val="480"/>
              </a:spcBef>
              <a:spcAft>
                <a:spcPts val="0"/>
              </a:spcAft>
              <a:buSzPts val="2280"/>
              <a:buChar char="›"/>
              <a:defRPr sz="2400"/>
            </a:lvl2pPr>
            <a:lvl3pPr indent="-355600" lvl="2" marL="1371600" algn="l">
              <a:lnSpc>
                <a:spcPct val="100000"/>
              </a:lnSpc>
              <a:spcBef>
                <a:spcPts val="400"/>
              </a:spcBef>
              <a:spcAft>
                <a:spcPts val="0"/>
              </a:spcAft>
              <a:buSzPts val="20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1" name="Google Shape;41;p10"/>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p:nvPr>
            <p:ph idx="11" type="ftr"/>
          </p:nvPr>
        </p:nvSpPr>
        <p:spPr>
          <a:xfrm>
            <a:off x="457200" y="6480969"/>
            <a:ext cx="4260000" cy="3018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showMasterSp="0" type="twoTxTwoObj">
  <p:cSld name="TWO_OBJECTS_WITH_TEXT">
    <p:bg>
      <p:bgPr>
        <a:gradFill>
          <a:gsLst>
            <a:gs pos="0">
              <a:srgbClr val="51AB2A"/>
            </a:gs>
            <a:gs pos="100000">
              <a:srgbClr val="203E13"/>
            </a:gs>
          </a:gsLst>
          <a:lin ang="5400012" scaled="0"/>
        </a:gradFill>
      </p:bgPr>
    </p:bg>
    <p:spTree>
      <p:nvGrpSpPr>
        <p:cNvPr id="44" name="Shape 44"/>
        <p:cNvGrpSpPr/>
        <p:nvPr/>
      </p:nvGrpSpPr>
      <p:grpSpPr>
        <a:xfrm>
          <a:off x="0" y="0"/>
          <a:ext cx="0" cy="0"/>
          <a:chOff x="0" y="0"/>
          <a:chExt cx="0" cy="0"/>
        </a:xfrm>
      </p:grpSpPr>
      <p:sp>
        <p:nvSpPr>
          <p:cNvPr id="45" name="Google Shape;45;p11"/>
          <p:cNvSpPr txBox="1"/>
          <p:nvPr>
            <p:ph type="title"/>
          </p:nvPr>
        </p:nvSpPr>
        <p:spPr>
          <a:xfrm rot="-5400000">
            <a:off x="-2295352" y="2834294"/>
            <a:ext cx="6153900" cy="10668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300"/>
              <a:buFont typeface="Century Gothic"/>
              <a:buNone/>
              <a:defRPr b="1" sz="3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p:nvPr>
            <p:ph idx="1" type="body"/>
          </p:nvPr>
        </p:nvSpPr>
        <p:spPr>
          <a:xfrm rot="-5400000">
            <a:off x="146856" y="1509002"/>
            <a:ext cx="3017400" cy="581100"/>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280"/>
              <a:buNone/>
              <a:defRPr b="0" sz="1600">
                <a:solidFill>
                  <a:schemeClr val="lt1"/>
                </a:solidFill>
              </a:defRPr>
            </a:lvl1pPr>
            <a:lvl2pPr indent="-228600" lvl="1" marL="914400" algn="l">
              <a:lnSpc>
                <a:spcPct val="100000"/>
              </a:lnSpc>
              <a:spcBef>
                <a:spcPts val="400"/>
              </a:spcBef>
              <a:spcAft>
                <a:spcPts val="0"/>
              </a:spcAft>
              <a:buSzPts val="19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7" name="Google Shape;47;p11"/>
          <p:cNvSpPr txBox="1"/>
          <p:nvPr>
            <p:ph idx="2" type="body"/>
          </p:nvPr>
        </p:nvSpPr>
        <p:spPr>
          <a:xfrm rot="-5400000">
            <a:off x="146856" y="4645394"/>
            <a:ext cx="3017400" cy="581100"/>
          </a:xfrm>
          <a:prstGeom prst="rect">
            <a:avLst/>
          </a:prstGeom>
          <a:solidFill>
            <a:schemeClr val="dk1"/>
          </a:solidFill>
          <a:ln>
            <a:noFill/>
          </a:ln>
        </p:spPr>
        <p:txBody>
          <a:bodyPr anchorCtr="0" anchor="ctr" bIns="45700" lIns="91425" spcFirstLastPara="1" rIns="91425" wrap="square" tIns="45700">
            <a:normAutofit/>
          </a:bodyPr>
          <a:lstStyle>
            <a:lvl1pPr indent="-228600" lvl="0" marL="457200" algn="ctr">
              <a:lnSpc>
                <a:spcPct val="100000"/>
              </a:lnSpc>
              <a:spcBef>
                <a:spcPts val="320"/>
              </a:spcBef>
              <a:spcAft>
                <a:spcPts val="0"/>
              </a:spcAft>
              <a:buSzPts val="1280"/>
              <a:buNone/>
              <a:defRPr b="0" sz="1600">
                <a:solidFill>
                  <a:schemeClr val="lt1"/>
                </a:solidFill>
              </a:defRPr>
            </a:lvl1pPr>
            <a:lvl2pPr indent="-228600" lvl="1" marL="914400" algn="l">
              <a:lnSpc>
                <a:spcPct val="100000"/>
              </a:lnSpc>
              <a:spcBef>
                <a:spcPts val="400"/>
              </a:spcBef>
              <a:spcAft>
                <a:spcPts val="0"/>
              </a:spcAft>
              <a:buSzPts val="1900"/>
              <a:buNone/>
              <a:defRPr b="1" sz="2000"/>
            </a:lvl2pPr>
            <a:lvl3pPr indent="-228600" lvl="2" marL="1371600" algn="l">
              <a:lnSpc>
                <a:spcPct val="100000"/>
              </a:lnSpc>
              <a:spcBef>
                <a:spcPts val="360"/>
              </a:spcBef>
              <a:spcAft>
                <a:spcPts val="0"/>
              </a:spcAft>
              <a:buSzPts val="180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8" name="Google Shape;48;p11"/>
          <p:cNvSpPr txBox="1"/>
          <p:nvPr>
            <p:ph idx="3" type="body"/>
          </p:nvPr>
        </p:nvSpPr>
        <p:spPr>
          <a:xfrm>
            <a:off x="2022230" y="290732"/>
            <a:ext cx="6858000" cy="3017400"/>
          </a:xfrm>
          <a:prstGeom prst="rect">
            <a:avLst/>
          </a:prstGeom>
          <a:noFill/>
          <a:ln>
            <a:noFill/>
          </a:ln>
        </p:spPr>
        <p:txBody>
          <a:bodyPr anchorCtr="0" anchor="t" bIns="45700" lIns="91425" spcFirstLastPara="1" rIns="91425" wrap="square" tIns="45700">
            <a:normAutofit/>
          </a:bodyPr>
          <a:lstStyle>
            <a:lvl1pPr indent="-350520" lvl="0" marL="457200" algn="l">
              <a:lnSpc>
                <a:spcPct val="100000"/>
              </a:lnSpc>
              <a:spcBef>
                <a:spcPts val="480"/>
              </a:spcBef>
              <a:spcAft>
                <a:spcPts val="0"/>
              </a:spcAft>
              <a:buSzPts val="1920"/>
              <a:buChar char="⦿"/>
              <a:defRPr sz="2400"/>
            </a:lvl1pPr>
            <a:lvl2pPr indent="-349250" lvl="1" marL="914400" algn="l">
              <a:lnSpc>
                <a:spcPct val="100000"/>
              </a:lnSpc>
              <a:spcBef>
                <a:spcPts val="400"/>
              </a:spcBef>
              <a:spcAft>
                <a:spcPts val="0"/>
              </a:spcAft>
              <a:buSzPts val="19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49" name="Google Shape;49;p11"/>
          <p:cNvSpPr txBox="1"/>
          <p:nvPr>
            <p:ph idx="4" type="body"/>
          </p:nvPr>
        </p:nvSpPr>
        <p:spPr>
          <a:xfrm>
            <a:off x="2022230" y="3427124"/>
            <a:ext cx="6858000" cy="3017400"/>
          </a:xfrm>
          <a:prstGeom prst="rect">
            <a:avLst/>
          </a:prstGeom>
          <a:noFill/>
          <a:ln>
            <a:noFill/>
          </a:ln>
        </p:spPr>
        <p:txBody>
          <a:bodyPr anchorCtr="0" anchor="t" bIns="45700" lIns="91425" spcFirstLastPara="1" rIns="91425" wrap="square" tIns="45700">
            <a:normAutofit/>
          </a:bodyPr>
          <a:lstStyle>
            <a:lvl1pPr indent="-350520" lvl="0" marL="457200" algn="l">
              <a:lnSpc>
                <a:spcPct val="100000"/>
              </a:lnSpc>
              <a:spcBef>
                <a:spcPts val="480"/>
              </a:spcBef>
              <a:spcAft>
                <a:spcPts val="0"/>
              </a:spcAft>
              <a:buSzPts val="1920"/>
              <a:buChar char="⦿"/>
              <a:defRPr sz="2400"/>
            </a:lvl1pPr>
            <a:lvl2pPr indent="-349250" lvl="1" marL="914400" algn="l">
              <a:lnSpc>
                <a:spcPct val="100000"/>
              </a:lnSpc>
              <a:spcBef>
                <a:spcPts val="400"/>
              </a:spcBef>
              <a:spcAft>
                <a:spcPts val="0"/>
              </a:spcAft>
              <a:buSzPts val="1900"/>
              <a:buChar char="›"/>
              <a:defRPr sz="2000"/>
            </a:lvl2pPr>
            <a:lvl3pPr indent="-342900" lvl="2" marL="1371600" algn="l">
              <a:lnSpc>
                <a:spcPct val="100000"/>
              </a:lnSpc>
              <a:spcBef>
                <a:spcPts val="360"/>
              </a:spcBef>
              <a:spcAft>
                <a:spcPts val="0"/>
              </a:spcAft>
              <a:buSzPts val="180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50" name="Google Shape;50;p11"/>
          <p:cNvSpPr txBox="1"/>
          <p:nvPr>
            <p:ph idx="10" type="dt"/>
          </p:nvPr>
        </p:nvSpPr>
        <p:spPr>
          <a:xfrm>
            <a:off x="4791456" y="6480969"/>
            <a:ext cx="2130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p:nvPr>
            <p:ph idx="11" type="ftr"/>
          </p:nvPr>
        </p:nvSpPr>
        <p:spPr>
          <a:xfrm>
            <a:off x="457200" y="6480969"/>
            <a:ext cx="4261200" cy="3018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2" type="sldNum"/>
          </p:nvPr>
        </p:nvSpPr>
        <p:spPr>
          <a:xfrm>
            <a:off x="7589520" y="6483096"/>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12"/>
          <p:cNvSpPr txBox="1"/>
          <p:nvPr>
            <p:ph type="title"/>
          </p:nvPr>
        </p:nvSpPr>
        <p:spPr>
          <a:xfrm>
            <a:off x="457200" y="267494"/>
            <a:ext cx="8229600" cy="139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FF599C"/>
              </a:buClr>
              <a:buSzPts val="4200"/>
              <a:buFont typeface="Century Gothic"/>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p:nvPr>
            <p:ph idx="11" type="ftr"/>
          </p:nvPr>
        </p:nvSpPr>
        <p:spPr>
          <a:xfrm>
            <a:off x="457200" y="6481890"/>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8" name="Shape 58"/>
        <p:cNvGrpSpPr/>
        <p:nvPr/>
      </p:nvGrpSpPr>
      <p:grpSpPr>
        <a:xfrm>
          <a:off x="0" y="0"/>
          <a:ext cx="0" cy="0"/>
          <a:chOff x="0" y="0"/>
          <a:chExt cx="0" cy="0"/>
        </a:xfrm>
      </p:grpSpPr>
      <p:sp>
        <p:nvSpPr>
          <p:cNvPr id="59" name="Google Shape;59;p13"/>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1" type="ftr"/>
          </p:nvPr>
        </p:nvSpPr>
        <p:spPr>
          <a:xfrm>
            <a:off x="457200" y="6481890"/>
            <a:ext cx="4260000" cy="3009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3"/>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showMasterSp="0" type="objTx">
  <p:cSld name="OBJECT_WITH_CAPTION_TEXT">
    <p:bg>
      <p:bgPr>
        <a:gradFill>
          <a:gsLst>
            <a:gs pos="0">
              <a:srgbClr val="51AB2A"/>
            </a:gs>
            <a:gs pos="100000">
              <a:srgbClr val="203E13"/>
            </a:gs>
          </a:gsLst>
          <a:lin ang="5400012" scaled="0"/>
        </a:gradFill>
      </p:bgPr>
    </p:bg>
    <p:spTree>
      <p:nvGrpSpPr>
        <p:cNvPr id="62" name="Shape 62"/>
        <p:cNvGrpSpPr/>
        <p:nvPr/>
      </p:nvGrpSpPr>
      <p:grpSpPr>
        <a:xfrm>
          <a:off x="0" y="0"/>
          <a:ext cx="0" cy="0"/>
          <a:chOff x="0" y="0"/>
          <a:chExt cx="0" cy="0"/>
        </a:xfrm>
      </p:grpSpPr>
      <p:sp>
        <p:nvSpPr>
          <p:cNvPr id="63" name="Google Shape;63;p14"/>
          <p:cNvSpPr txBox="1"/>
          <p:nvPr>
            <p:ph type="title"/>
          </p:nvPr>
        </p:nvSpPr>
        <p:spPr>
          <a:xfrm rot="-5400000">
            <a:off x="-2295144" y="2882264"/>
            <a:ext cx="5943600" cy="914400"/>
          </a:xfrm>
          <a:prstGeom prst="rect">
            <a:avLst/>
          </a:prstGeom>
          <a:noFill/>
          <a:ln>
            <a:noFill/>
          </a:ln>
        </p:spPr>
        <p:txBody>
          <a:bodyPr anchorCtr="0" anchor="b" bIns="45700" lIns="91425" spcFirstLastPara="1" rIns="91425" wrap="square" tIns="45700">
            <a:normAutofit/>
          </a:bodyPr>
          <a:lstStyle>
            <a:lvl1pPr lvl="0" marR="18288" algn="r">
              <a:lnSpc>
                <a:spcPct val="100000"/>
              </a:lnSpc>
              <a:spcBef>
                <a:spcPts val="0"/>
              </a:spcBef>
              <a:spcAft>
                <a:spcPts val="0"/>
              </a:spcAft>
              <a:buClr>
                <a:srgbClr val="FF599C"/>
              </a:buClr>
              <a:buSzPts val="2900"/>
              <a:buFont typeface="Century Gothic"/>
              <a:buNone/>
              <a:defRPr b="0" sz="29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 type="body"/>
          </p:nvPr>
        </p:nvSpPr>
        <p:spPr>
          <a:xfrm>
            <a:off x="1135856" y="367664"/>
            <a:ext cx="2438400" cy="594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120"/>
              <a:buNone/>
              <a:defRPr sz="1400"/>
            </a:lvl1pPr>
            <a:lvl2pPr indent="-228600" lvl="1" marL="914400" algn="l">
              <a:lnSpc>
                <a:spcPct val="100000"/>
              </a:lnSpc>
              <a:spcBef>
                <a:spcPts val="240"/>
              </a:spcBef>
              <a:spcAft>
                <a:spcPts val="0"/>
              </a:spcAft>
              <a:buSzPts val="1140"/>
              <a:buNone/>
              <a:defRPr sz="1200"/>
            </a:lvl2pPr>
            <a:lvl3pPr indent="-228600" lvl="2" marL="1371600" algn="l">
              <a:lnSpc>
                <a:spcPct val="100000"/>
              </a:lnSpc>
              <a:spcBef>
                <a:spcPts val="200"/>
              </a:spcBef>
              <a:spcAft>
                <a:spcPts val="0"/>
              </a:spcAft>
              <a:buSzPts val="10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5" name="Google Shape;65;p14"/>
          <p:cNvSpPr txBox="1"/>
          <p:nvPr>
            <p:ph idx="2" type="body"/>
          </p:nvPr>
        </p:nvSpPr>
        <p:spPr>
          <a:xfrm>
            <a:off x="3651250" y="320040"/>
            <a:ext cx="5276100" cy="598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0"/>
              </a:spcBef>
              <a:spcAft>
                <a:spcPts val="0"/>
              </a:spcAft>
              <a:buSzPts val="2400"/>
              <a:buChar char="⦿"/>
              <a:defRPr sz="3000"/>
            </a:lvl1pPr>
            <a:lvl2pPr indent="-385444" lvl="1" marL="914400" algn="l">
              <a:lnSpc>
                <a:spcPct val="100000"/>
              </a:lnSpc>
              <a:spcBef>
                <a:spcPts val="520"/>
              </a:spcBef>
              <a:spcAft>
                <a:spcPts val="0"/>
              </a:spcAft>
              <a:buSzPts val="2470"/>
              <a:buChar char="›"/>
              <a:defRPr sz="2600"/>
            </a:lvl2pPr>
            <a:lvl3pPr indent="-381000" lvl="2" marL="1371600" algn="l">
              <a:lnSpc>
                <a:spcPct val="100000"/>
              </a:lnSpc>
              <a:spcBef>
                <a:spcPts val="480"/>
              </a:spcBef>
              <a:spcAft>
                <a:spcPts val="0"/>
              </a:spcAft>
              <a:buSzPts val="240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66" name="Google Shape;66;p14"/>
          <p:cNvSpPr txBox="1"/>
          <p:nvPr>
            <p:ph idx="10" type="dt"/>
          </p:nvPr>
        </p:nvSpPr>
        <p:spPr>
          <a:xfrm>
            <a:off x="6278976" y="6556248"/>
            <a:ext cx="21336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1" type="ftr"/>
          </p:nvPr>
        </p:nvSpPr>
        <p:spPr>
          <a:xfrm>
            <a:off x="1135856" y="6556248"/>
            <a:ext cx="5143200" cy="3018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4"/>
          <p:cNvSpPr txBox="1"/>
          <p:nvPr>
            <p:ph idx="12" type="sldNum"/>
          </p:nvPr>
        </p:nvSpPr>
        <p:spPr>
          <a:xfrm>
            <a:off x="8410576" y="6556248"/>
            <a:ext cx="5028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showMasterSp="0" type="picTx">
  <p:cSld name="PICTURE_WITH_CAPTION_TEXT">
    <p:bg>
      <p:bgPr>
        <a:gradFill>
          <a:gsLst>
            <a:gs pos="0">
              <a:srgbClr val="51AB2A"/>
            </a:gs>
            <a:gs pos="100000">
              <a:srgbClr val="203E13"/>
            </a:gs>
          </a:gsLst>
          <a:lin ang="5400012" scaled="0"/>
        </a:gradFill>
      </p:bgPr>
    </p:bg>
    <p:spTree>
      <p:nvGrpSpPr>
        <p:cNvPr id="69" name="Shape 69"/>
        <p:cNvGrpSpPr/>
        <p:nvPr/>
      </p:nvGrpSpPr>
      <p:grpSpPr>
        <a:xfrm>
          <a:off x="0" y="0"/>
          <a:ext cx="0" cy="0"/>
          <a:chOff x="0" y="0"/>
          <a:chExt cx="0" cy="0"/>
        </a:xfrm>
      </p:grpSpPr>
      <p:sp>
        <p:nvSpPr>
          <p:cNvPr id="70" name="Google Shape;70;p15"/>
          <p:cNvSpPr txBox="1"/>
          <p:nvPr>
            <p:ph type="title"/>
          </p:nvPr>
        </p:nvSpPr>
        <p:spPr>
          <a:xfrm rot="-5400000">
            <a:off x="-2523744" y="2894096"/>
            <a:ext cx="6400800" cy="914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F599C"/>
              </a:buClr>
              <a:buSzPts val="3000"/>
              <a:buFont typeface="Century Gothic"/>
              <a:buNone/>
              <a:defRPr b="0"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p:nvPr>
            <p:ph idx="2" type="pic"/>
          </p:nvPr>
        </p:nvSpPr>
        <p:spPr>
          <a:xfrm>
            <a:off x="1138237" y="373966"/>
            <a:ext cx="7333500" cy="5486400"/>
          </a:xfrm>
          <a:prstGeom prst="rect">
            <a:avLst/>
          </a:prstGeom>
          <a:solidFill>
            <a:srgbClr val="4A4A4A"/>
          </a:solidFill>
          <a:ln>
            <a:noFill/>
          </a:ln>
        </p:spPr>
      </p:sp>
      <p:sp>
        <p:nvSpPr>
          <p:cNvPr id="72" name="Google Shape;72;p15"/>
          <p:cNvSpPr txBox="1"/>
          <p:nvPr>
            <p:ph idx="1" type="body"/>
          </p:nvPr>
        </p:nvSpPr>
        <p:spPr>
          <a:xfrm>
            <a:off x="1143000" y="5867400"/>
            <a:ext cx="7333500" cy="685800"/>
          </a:xfrm>
          <a:prstGeom prst="rect">
            <a:avLst/>
          </a:prstGeom>
          <a:solidFill>
            <a:schemeClr val="accent1">
              <a:alpha val="14509"/>
            </a:schemeClr>
          </a:soli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1120"/>
              <a:buNone/>
              <a:defRPr sz="1400"/>
            </a:lvl1pPr>
            <a:lvl2pPr indent="-300990" lvl="1" marL="914400" algn="l">
              <a:lnSpc>
                <a:spcPct val="100000"/>
              </a:lnSpc>
              <a:spcBef>
                <a:spcPts val="240"/>
              </a:spcBef>
              <a:spcAft>
                <a:spcPts val="0"/>
              </a:spcAft>
              <a:buSzPts val="1140"/>
              <a:buChar char="›"/>
              <a:defRPr sz="1200"/>
            </a:lvl2pPr>
            <a:lvl3pPr indent="-292100" lvl="2" marL="1371600" algn="l">
              <a:lnSpc>
                <a:spcPct val="100000"/>
              </a:lnSpc>
              <a:spcBef>
                <a:spcPts val="200"/>
              </a:spcBef>
              <a:spcAft>
                <a:spcPts val="0"/>
              </a:spcAft>
              <a:buSzPts val="1000"/>
              <a:buChar char="●"/>
              <a:defRPr sz="1000"/>
            </a:lvl3pPr>
            <a:lvl4pPr indent="-285750" lvl="3" marL="1828800" algn="l">
              <a:lnSpc>
                <a:spcPct val="100000"/>
              </a:lnSpc>
              <a:spcBef>
                <a:spcPts val="180"/>
              </a:spcBef>
              <a:spcAft>
                <a:spcPts val="0"/>
              </a:spcAft>
              <a:buSzPts val="900"/>
              <a:buChar char="●"/>
              <a:defRPr sz="900"/>
            </a:lvl4pPr>
            <a:lvl5pPr indent="-285750" lvl="4" marL="2286000" algn="l">
              <a:lnSpc>
                <a:spcPct val="100000"/>
              </a:lnSpc>
              <a:spcBef>
                <a:spcPts val="180"/>
              </a:spcBef>
              <a:spcAft>
                <a:spcPts val="0"/>
              </a:spcAft>
              <a:buSzPts val="900"/>
              <a:buChar char="●"/>
              <a:defRPr sz="900"/>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73" name="Google Shape;73;p15"/>
          <p:cNvSpPr txBox="1"/>
          <p:nvPr>
            <p:ph idx="10" type="dt"/>
          </p:nvPr>
        </p:nvSpPr>
        <p:spPr>
          <a:xfrm>
            <a:off x="6108192" y="6556248"/>
            <a:ext cx="2103000" cy="301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p:nvPr>
            <p:ph idx="11" type="ftr"/>
          </p:nvPr>
        </p:nvSpPr>
        <p:spPr>
          <a:xfrm>
            <a:off x="1170432" y="6557169"/>
            <a:ext cx="4948200" cy="3018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5"/>
          <p:cNvSpPr txBox="1"/>
          <p:nvPr>
            <p:ph idx="12" type="sldNum"/>
          </p:nvPr>
        </p:nvSpPr>
        <p:spPr>
          <a:xfrm>
            <a:off x="8217192" y="6556248"/>
            <a:ext cx="365700" cy="3018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lin ang="5400012" scaled="0"/>
        </a:gradFill>
      </p:bgPr>
    </p:bg>
    <p:spTree>
      <p:nvGrpSpPr>
        <p:cNvPr id="5" name="Shape 5"/>
        <p:cNvGrpSpPr/>
        <p:nvPr/>
      </p:nvGrpSpPr>
      <p:grpSpPr>
        <a:xfrm>
          <a:off x="0" y="0"/>
          <a:ext cx="0" cy="0"/>
          <a:chOff x="0" y="0"/>
          <a:chExt cx="0" cy="0"/>
        </a:xfrm>
      </p:grpSpPr>
      <p:sp>
        <p:nvSpPr>
          <p:cNvPr id="6" name="Google Shape;6;p6"/>
          <p:cNvSpPr/>
          <p:nvPr/>
        </p:nvSpPr>
        <p:spPr>
          <a:xfrm>
            <a:off x="7034" y="14068"/>
            <a:ext cx="9129900" cy="6837000"/>
          </a:xfrm>
          <a:prstGeom prst="rtTriangle">
            <a:avLst/>
          </a:prstGeom>
          <a:gradFill>
            <a:gsLst>
              <a:gs pos="0">
                <a:srgbClr val="D2D2D2">
                  <a:alpha val="9411"/>
                </a:srgbClr>
              </a:gs>
              <a:gs pos="70000">
                <a:srgbClr val="D2D2D2">
                  <a:alpha val="7450"/>
                </a:srgbClr>
              </a:gs>
              <a:gs pos="100000">
                <a:srgbClr val="D2D2D2">
                  <a:alpha val="392"/>
                </a:srgbClr>
              </a:gs>
            </a:gsLst>
            <a:lin ang="799998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cxnSp>
        <p:nvCxnSpPr>
          <p:cNvPr id="7" name="Google Shape;7;p6"/>
          <p:cNvCxnSpPr/>
          <p:nvPr/>
        </p:nvCxnSpPr>
        <p:spPr>
          <a:xfrm>
            <a:off x="0" y="7034"/>
            <a:ext cx="9137100" cy="6843900"/>
          </a:xfrm>
          <a:prstGeom prst="straightConnector1">
            <a:avLst/>
          </a:prstGeom>
          <a:noFill/>
          <a:ln cap="rnd" cmpd="sng" w="9525">
            <a:solidFill>
              <a:srgbClr val="BEBEBE">
                <a:alpha val="34509"/>
              </a:srgbClr>
            </a:solidFill>
            <a:prstDash val="solid"/>
            <a:round/>
            <a:headEnd len="sm" w="sm" type="none"/>
            <a:tailEnd len="sm" w="sm" type="none"/>
          </a:ln>
        </p:spPr>
      </p:cxnSp>
      <p:cxnSp>
        <p:nvCxnSpPr>
          <p:cNvPr id="8" name="Google Shape;8;p6"/>
          <p:cNvCxnSpPr/>
          <p:nvPr/>
        </p:nvCxnSpPr>
        <p:spPr>
          <a:xfrm flipH="1">
            <a:off x="6468655" y="4948410"/>
            <a:ext cx="2673000" cy="1900200"/>
          </a:xfrm>
          <a:prstGeom prst="straightConnector1">
            <a:avLst/>
          </a:prstGeom>
          <a:noFill/>
          <a:ln cap="rnd" cmpd="sng" w="9525">
            <a:solidFill>
              <a:srgbClr val="C5C5C5">
                <a:alpha val="44705"/>
              </a:srgbClr>
            </a:solidFill>
            <a:prstDash val="solid"/>
            <a:round/>
            <a:headEnd len="sm" w="sm" type="none"/>
            <a:tailEnd len="sm" w="sm" type="none"/>
          </a:ln>
        </p:spPr>
      </p:cxnSp>
      <p:sp>
        <p:nvSpPr>
          <p:cNvPr id="9" name="Google Shape;9;p6"/>
          <p:cNvSpPr txBox="1"/>
          <p:nvPr>
            <p:ph type="title"/>
          </p:nvPr>
        </p:nvSpPr>
        <p:spPr>
          <a:xfrm>
            <a:off x="457200" y="267494"/>
            <a:ext cx="8229600" cy="13989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FF599C"/>
              </a:buClr>
              <a:buSzPts val="4200"/>
              <a:buFont typeface="Century Gothic"/>
              <a:buNone/>
              <a:defRPr b="0" i="0" sz="4200" u="none" cap="none" strike="noStrike">
                <a:solidFill>
                  <a:srgbClr val="FF599C"/>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6"/>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600"/>
              </a:spcBef>
              <a:spcAft>
                <a:spcPts val="0"/>
              </a:spcAft>
              <a:buClr>
                <a:schemeClr val="accent1"/>
              </a:buClr>
              <a:buSzPts val="2400"/>
              <a:buFont typeface="Noto Sans Symbols"/>
              <a:buChar char="⦿"/>
              <a:defRPr b="0" i="0" sz="3000" u="none" cap="none" strike="noStrike">
                <a:solidFill>
                  <a:schemeClr val="lt1"/>
                </a:solidFill>
                <a:latin typeface="Century Gothic"/>
                <a:ea typeface="Century Gothic"/>
                <a:cs typeface="Century Gothic"/>
                <a:sym typeface="Century Gothic"/>
              </a:defRPr>
            </a:lvl1pPr>
            <a:lvl2pPr indent="-385444" lvl="1" marL="914400" marR="0" rtl="0" algn="l">
              <a:lnSpc>
                <a:spcPct val="100000"/>
              </a:lnSpc>
              <a:spcBef>
                <a:spcPts val="520"/>
              </a:spcBef>
              <a:spcAft>
                <a:spcPts val="0"/>
              </a:spcAft>
              <a:buClr>
                <a:schemeClr val="accent1"/>
              </a:buClr>
              <a:buSzPts val="2470"/>
              <a:buFont typeface="Verdana"/>
              <a:buChar char="›"/>
              <a:defRPr b="0" i="0" sz="2600" u="none" cap="none" strike="noStrike">
                <a:solidFill>
                  <a:schemeClr val="lt1"/>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chemeClr val="accent1"/>
              </a:buClr>
              <a:buSzPts val="2400"/>
              <a:buFont typeface="Noto Sans Symbols"/>
              <a:buChar char="●"/>
              <a:defRPr b="0" i="0" sz="2400" u="none" cap="none" strike="noStrike">
                <a:solidFill>
                  <a:schemeClr val="lt1"/>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chemeClr val="accent1"/>
              </a:buClr>
              <a:buSzPts val="2000"/>
              <a:buFont typeface="Noto Sans Symbols"/>
              <a:buChar char="●"/>
              <a:defRPr b="0" i="0" sz="2000" u="none" cap="none" strike="noStrike">
                <a:solidFill>
                  <a:schemeClr val="lt1"/>
                </a:solidFill>
                <a:latin typeface="Century Gothic"/>
                <a:ea typeface="Century Gothic"/>
                <a:cs typeface="Century Gothic"/>
                <a:sym typeface="Century Gothic"/>
              </a:defRPr>
            </a:lvl4pPr>
            <a:lvl5pPr indent="-349250" lvl="4" marL="2286000" marR="0" rtl="0" algn="l">
              <a:lnSpc>
                <a:spcPct val="100000"/>
              </a:lnSpc>
              <a:spcBef>
                <a:spcPts val="380"/>
              </a:spcBef>
              <a:spcAft>
                <a:spcPts val="0"/>
              </a:spcAft>
              <a:buClr>
                <a:srgbClr val="FF8EB1"/>
              </a:buClr>
              <a:buSzPts val="1900"/>
              <a:buFont typeface="Noto Sans Symbols"/>
              <a:buChar char="●"/>
              <a:defRPr b="0" i="0" sz="1900" u="none" cap="none" strike="noStrike">
                <a:solidFill>
                  <a:schemeClr val="lt1"/>
                </a:solidFill>
                <a:latin typeface="Century Gothic"/>
                <a:ea typeface="Century Gothic"/>
                <a:cs typeface="Century Gothic"/>
                <a:sym typeface="Century Gothic"/>
              </a:defRPr>
            </a:lvl5pPr>
            <a:lvl6pPr indent="-342900" lvl="5" marL="2743200" marR="0" rtl="0" algn="l">
              <a:lnSpc>
                <a:spcPct val="100000"/>
              </a:lnSpc>
              <a:spcBef>
                <a:spcPts val="360"/>
              </a:spcBef>
              <a:spcAft>
                <a:spcPts val="0"/>
              </a:spcAft>
              <a:buClr>
                <a:srgbClr val="FF8EB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6pPr>
            <a:lvl7pPr indent="-330200" lvl="6" marL="3200400" marR="0" rtl="0" algn="l">
              <a:lnSpc>
                <a:spcPct val="100000"/>
              </a:lnSpc>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7pPr>
            <a:lvl8pPr indent="-330200" lvl="7" marL="3657600" marR="0" rtl="0" algn="l">
              <a:lnSpc>
                <a:spcPct val="100000"/>
              </a:lnSpc>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8pPr>
            <a:lvl9pPr indent="-330200" lvl="8" marL="4114800" marR="0" rtl="0" algn="l">
              <a:lnSpc>
                <a:spcPct val="100000"/>
              </a:lnSpc>
              <a:spcBef>
                <a:spcPts val="320"/>
              </a:spcBef>
              <a:spcAft>
                <a:spcPts val="0"/>
              </a:spcAft>
              <a:buClr>
                <a:srgbClr val="FF8EB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9pPr>
          </a:lstStyle>
          <a:p/>
        </p:txBody>
      </p:sp>
      <p:sp>
        <p:nvSpPr>
          <p:cNvPr id="11" name="Google Shape;11;p6"/>
          <p:cNvSpPr txBox="1"/>
          <p:nvPr>
            <p:ph idx="10" type="dt"/>
          </p:nvPr>
        </p:nvSpPr>
        <p:spPr>
          <a:xfrm>
            <a:off x="4791456" y="6480969"/>
            <a:ext cx="2133600" cy="30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2" name="Google Shape;12;p6"/>
          <p:cNvSpPr txBox="1"/>
          <p:nvPr>
            <p:ph idx="11" type="ftr"/>
          </p:nvPr>
        </p:nvSpPr>
        <p:spPr>
          <a:xfrm>
            <a:off x="457200" y="6481890"/>
            <a:ext cx="4260000" cy="3009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6"/>
          <p:cNvSpPr txBox="1"/>
          <p:nvPr>
            <p:ph idx="12" type="sldNum"/>
          </p:nvPr>
        </p:nvSpPr>
        <p:spPr>
          <a:xfrm>
            <a:off x="7589520" y="6480969"/>
            <a:ext cx="502800" cy="3018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rive.google.com/file/d/1N_cfrRcREos1oicdZz6l76OSmIrW8Up4/view?usp=sharing" TargetMode="External"/><Relationship Id="rId4" Type="http://schemas.openxmlformats.org/officeDocument/2006/relationships/image" Target="../media/image5.jpg"/><Relationship Id="rId5"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91" name="Shape 91"/>
        <p:cNvGrpSpPr/>
        <p:nvPr/>
      </p:nvGrpSpPr>
      <p:grpSpPr>
        <a:xfrm>
          <a:off x="0" y="0"/>
          <a:ext cx="0" cy="0"/>
          <a:chOff x="0" y="0"/>
          <a:chExt cx="0" cy="0"/>
        </a:xfrm>
      </p:grpSpPr>
      <p:sp>
        <p:nvSpPr>
          <p:cNvPr id="92" name="Google Shape;92;g2e068f070c4_0_13"/>
          <p:cNvSpPr txBox="1"/>
          <p:nvPr>
            <p:ph type="title"/>
          </p:nvPr>
        </p:nvSpPr>
        <p:spPr>
          <a:xfrm>
            <a:off x="236125" y="267500"/>
            <a:ext cx="8706000" cy="1398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sz="4000">
                <a:solidFill>
                  <a:srgbClr val="FF0000"/>
                </a:solidFill>
              </a:rPr>
              <a:t>Presentazione:</a:t>
            </a:r>
            <a:endParaRPr sz="4000">
              <a:solidFill>
                <a:srgbClr val="FF0000"/>
              </a:solidFill>
            </a:endParaRPr>
          </a:p>
          <a:p>
            <a:pPr indent="0" lvl="0" marL="0" rtl="0" algn="l">
              <a:spcBef>
                <a:spcPts val="0"/>
              </a:spcBef>
              <a:spcAft>
                <a:spcPts val="0"/>
              </a:spcAft>
              <a:buNone/>
            </a:pPr>
            <a:r>
              <a:rPr lang="it-IT" sz="4000">
                <a:solidFill>
                  <a:srgbClr val="FF0000"/>
                </a:solidFill>
              </a:rPr>
              <a:t>LA SCUOLA IN MOVIMENTO</a:t>
            </a:r>
            <a:endParaRPr sz="4000">
              <a:solidFill>
                <a:srgbClr val="FF0000"/>
              </a:solidFill>
            </a:endParaRPr>
          </a:p>
        </p:txBody>
      </p:sp>
      <p:sp>
        <p:nvSpPr>
          <p:cNvPr id="93" name="Google Shape;93;g2e068f070c4_0_13"/>
          <p:cNvSpPr txBox="1"/>
          <p:nvPr>
            <p:ph idx="1" type="body"/>
          </p:nvPr>
        </p:nvSpPr>
        <p:spPr>
          <a:xfrm>
            <a:off x="2381825" y="5482300"/>
            <a:ext cx="6305100" cy="9726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i="1" lang="it-IT"/>
              <a:t>Riva del Garda, 30 maggio 2024</a:t>
            </a:r>
            <a:endParaRPr i="1"/>
          </a:p>
        </p:txBody>
      </p:sp>
      <p:pic>
        <p:nvPicPr>
          <p:cNvPr id="94" name="Google Shape;94;g2e068f070c4_0_13"/>
          <p:cNvPicPr preferRelativeResize="0"/>
          <p:nvPr/>
        </p:nvPicPr>
        <p:blipFill>
          <a:blip r:embed="rId3">
            <a:alphaModFix/>
          </a:blip>
          <a:stretch>
            <a:fillRect/>
          </a:stretch>
        </p:blipFill>
        <p:spPr>
          <a:xfrm>
            <a:off x="1610225" y="1843088"/>
            <a:ext cx="5715000" cy="3171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51" name="Shape 151"/>
        <p:cNvGrpSpPr/>
        <p:nvPr/>
      </p:nvGrpSpPr>
      <p:grpSpPr>
        <a:xfrm>
          <a:off x="0" y="0"/>
          <a:ext cx="0" cy="0"/>
          <a:chOff x="0" y="0"/>
          <a:chExt cx="0" cy="0"/>
        </a:xfrm>
      </p:grpSpPr>
      <p:sp>
        <p:nvSpPr>
          <p:cNvPr id="152" name="Google Shape;152;g2de73f45cdf_0_0"/>
          <p:cNvSpPr txBox="1"/>
          <p:nvPr>
            <p:ph type="title"/>
          </p:nvPr>
        </p:nvSpPr>
        <p:spPr>
          <a:xfrm>
            <a:off x="457200" y="267494"/>
            <a:ext cx="8229600" cy="139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it-IT">
                <a:solidFill>
                  <a:srgbClr val="FF0000"/>
                </a:solidFill>
              </a:rPr>
              <a:t>SPOSTAMENTI</a:t>
            </a:r>
            <a:endParaRPr>
              <a:solidFill>
                <a:srgbClr val="FF0000"/>
              </a:solidFill>
            </a:endParaRPr>
          </a:p>
        </p:txBody>
      </p:sp>
      <p:sp>
        <p:nvSpPr>
          <p:cNvPr id="153" name="Google Shape;153;g2de73f45cdf_0_0"/>
          <p:cNvSpPr txBox="1"/>
          <p:nvPr>
            <p:ph idx="1" type="body"/>
          </p:nvPr>
        </p:nvSpPr>
        <p:spPr>
          <a:xfrm>
            <a:off x="457200" y="1882808"/>
            <a:ext cx="8229600" cy="4572000"/>
          </a:xfrm>
          <a:prstGeom prst="rect">
            <a:avLst/>
          </a:prstGeom>
        </p:spPr>
        <p:txBody>
          <a:bodyPr anchorCtr="0" anchor="t" bIns="45700" lIns="91425" spcFirstLastPara="1" rIns="91425" wrap="square" tIns="45700">
            <a:normAutofit/>
          </a:bodyPr>
          <a:lstStyle/>
          <a:p>
            <a:pPr indent="-355600" lvl="0" marL="457200" rtl="0" algn="just">
              <a:lnSpc>
                <a:spcPct val="107916"/>
              </a:lnSpc>
              <a:spcBef>
                <a:spcPts val="0"/>
              </a:spcBef>
              <a:spcAft>
                <a:spcPts val="0"/>
              </a:spcAft>
              <a:buClr>
                <a:srgbClr val="FF0000"/>
              </a:buClr>
              <a:buSzPts val="2000"/>
              <a:buChar char="-"/>
            </a:pPr>
            <a:r>
              <a:rPr lang="it-IT" sz="2000"/>
              <a:t>Gli alunni raggiungono l’aula prevista entro 3-5 minuti dal suono della campanella. In caso di ritardo l’insegnante segnerà l’annotazione di non presenza all’appello sul Registro elettronico</a:t>
            </a:r>
            <a:endParaRPr sz="2000"/>
          </a:p>
          <a:p>
            <a:pPr indent="0" lvl="0" marL="457200" rtl="0" algn="just">
              <a:lnSpc>
                <a:spcPct val="107916"/>
              </a:lnSpc>
              <a:spcBef>
                <a:spcPts val="0"/>
              </a:spcBef>
              <a:spcAft>
                <a:spcPts val="0"/>
              </a:spcAft>
              <a:buNone/>
            </a:pPr>
            <a:r>
              <a:t/>
            </a:r>
            <a:endParaRPr sz="2000"/>
          </a:p>
          <a:p>
            <a:pPr indent="-355600" lvl="0" marL="457200" rtl="0" algn="just">
              <a:lnSpc>
                <a:spcPct val="107916"/>
              </a:lnSpc>
              <a:spcBef>
                <a:spcPts val="0"/>
              </a:spcBef>
              <a:spcAft>
                <a:spcPts val="0"/>
              </a:spcAft>
              <a:buClr>
                <a:srgbClr val="FF0000"/>
              </a:buClr>
              <a:buSzPts val="2000"/>
              <a:buChar char="-"/>
            </a:pPr>
            <a:r>
              <a:rPr lang="it-IT" sz="2000"/>
              <a:t>Durante gli spostamenti è assolutamente vietato recarsi in altri ambienti, inclusi i bagni</a:t>
            </a:r>
            <a:endParaRPr sz="2000"/>
          </a:p>
          <a:p>
            <a:pPr indent="0" lvl="0" marL="457200" rtl="0" algn="just">
              <a:lnSpc>
                <a:spcPct val="107916"/>
              </a:lnSpc>
              <a:spcBef>
                <a:spcPts val="0"/>
              </a:spcBef>
              <a:spcAft>
                <a:spcPts val="0"/>
              </a:spcAft>
              <a:buNone/>
            </a:pPr>
            <a:r>
              <a:t/>
            </a:r>
            <a:endParaRPr sz="2000"/>
          </a:p>
          <a:p>
            <a:pPr indent="-355600" lvl="0" marL="457200" rtl="0" algn="just">
              <a:lnSpc>
                <a:spcPct val="107916"/>
              </a:lnSpc>
              <a:spcBef>
                <a:spcPts val="0"/>
              </a:spcBef>
              <a:spcAft>
                <a:spcPts val="0"/>
              </a:spcAft>
              <a:buClr>
                <a:srgbClr val="FF0000"/>
              </a:buClr>
              <a:buSzPts val="2000"/>
              <a:buChar char="-"/>
            </a:pPr>
            <a:r>
              <a:rPr lang="it-IT" sz="2000"/>
              <a:t>Al cambio dell’ora gli alunni che si spostano, camminano a destra dei corridoi in modo ordinato e silenzioso</a:t>
            </a:r>
            <a:endParaRPr sz="2555"/>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57" name="Shape 157"/>
        <p:cNvGrpSpPr/>
        <p:nvPr/>
      </p:nvGrpSpPr>
      <p:grpSpPr>
        <a:xfrm>
          <a:off x="0" y="0"/>
          <a:ext cx="0" cy="0"/>
          <a:chOff x="0" y="0"/>
          <a:chExt cx="0" cy="0"/>
        </a:xfrm>
      </p:grpSpPr>
      <p:sp>
        <p:nvSpPr>
          <p:cNvPr id="158" name="Google Shape;158;g2e12defd29a_0_0"/>
          <p:cNvSpPr txBox="1"/>
          <p:nvPr>
            <p:ph type="title"/>
          </p:nvPr>
        </p:nvSpPr>
        <p:spPr>
          <a:xfrm>
            <a:off x="140850" y="86675"/>
            <a:ext cx="8829900" cy="1332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sz="3400">
                <a:solidFill>
                  <a:srgbClr val="FF0000"/>
                </a:solidFill>
              </a:rPr>
              <a:t>PATTO DI CORRESPONSABILITA’ </a:t>
            </a:r>
            <a:endParaRPr sz="3400">
              <a:solidFill>
                <a:srgbClr val="FF0000"/>
              </a:solidFill>
            </a:endParaRPr>
          </a:p>
          <a:p>
            <a:pPr indent="0" lvl="0" marL="0" rtl="0" algn="l">
              <a:spcBef>
                <a:spcPts val="0"/>
              </a:spcBef>
              <a:spcAft>
                <a:spcPts val="0"/>
              </a:spcAft>
              <a:buNone/>
            </a:pPr>
            <a:r>
              <a:rPr lang="it-IT" sz="3400">
                <a:solidFill>
                  <a:srgbClr val="FF0000"/>
                </a:solidFill>
              </a:rPr>
              <a:t>SCUOLA - FAMIGLIA</a:t>
            </a:r>
            <a:endParaRPr sz="3400">
              <a:solidFill>
                <a:srgbClr val="FF0000"/>
              </a:solidFill>
            </a:endParaRPr>
          </a:p>
        </p:txBody>
      </p:sp>
      <p:sp>
        <p:nvSpPr>
          <p:cNvPr id="159" name="Google Shape;159;g2e12defd29a_0_0"/>
          <p:cNvSpPr txBox="1"/>
          <p:nvPr>
            <p:ph idx="1" type="body"/>
          </p:nvPr>
        </p:nvSpPr>
        <p:spPr>
          <a:xfrm>
            <a:off x="140850" y="1419275"/>
            <a:ext cx="8764800" cy="4788300"/>
          </a:xfrm>
          <a:prstGeom prst="rect">
            <a:avLst/>
          </a:prstGeom>
        </p:spPr>
        <p:txBody>
          <a:bodyPr anchorCtr="0" anchor="t" bIns="45700" lIns="91425" spcFirstLastPara="1" rIns="91425" wrap="square" tIns="45700">
            <a:normAutofit/>
          </a:bodyPr>
          <a:lstStyle/>
          <a:p>
            <a:pPr indent="0" lvl="0" marL="0" rtl="0" algn="just">
              <a:lnSpc>
                <a:spcPct val="115000"/>
              </a:lnSpc>
              <a:spcBef>
                <a:spcPts val="0"/>
              </a:spcBef>
              <a:spcAft>
                <a:spcPts val="0"/>
              </a:spcAft>
              <a:buNone/>
            </a:pPr>
            <a:r>
              <a:rPr lang="it-IT" sz="2000"/>
              <a:t>Il Patto educativo di corresponsabilità è il documento - che deve essere firmato da genitori e studenti contestualmente all'iscrizione a scuola - che enuclea i principi e i comportamenti che scuola, famiglia e alunni condividono e si impegnano a rispettare. Coinvolgendo tutte le componenti, tale documento si presenta dunque come strumento base dell'interazione scuola-famiglia.</a:t>
            </a:r>
            <a:endParaRPr sz="2000"/>
          </a:p>
          <a:p>
            <a:pPr indent="0" lvl="0" marL="0" rtl="0" algn="r">
              <a:lnSpc>
                <a:spcPct val="115000"/>
              </a:lnSpc>
              <a:spcBef>
                <a:spcPts val="1900"/>
              </a:spcBef>
              <a:spcAft>
                <a:spcPts val="0"/>
              </a:spcAft>
              <a:buClr>
                <a:schemeClr val="dk1"/>
              </a:buClr>
              <a:buSzPts val="1100"/>
              <a:buFont typeface="Arial"/>
              <a:buNone/>
            </a:pPr>
            <a:r>
              <a:rPr i="1" lang="it-IT" sz="1400"/>
              <a:t>(Riferimento normativo: Decreto del Presidente della Repubblica 21 novembre 2007, n. 235</a:t>
            </a:r>
            <a:r>
              <a:rPr i="1" lang="it-IT" sz="750">
                <a:solidFill>
                  <a:srgbClr val="0066CC"/>
                </a:solidFill>
                <a:highlight>
                  <a:schemeClr val="lt1"/>
                </a:highlight>
                <a:latin typeface="Arial"/>
                <a:ea typeface="Arial"/>
                <a:cs typeface="Arial"/>
                <a:sym typeface="Arial"/>
              </a:rPr>
              <a:t>)</a:t>
            </a:r>
            <a:endParaRPr i="1" sz="750">
              <a:solidFill>
                <a:srgbClr val="0066CC"/>
              </a:solidFill>
              <a:highlight>
                <a:schemeClr val="lt1"/>
              </a:highlight>
              <a:latin typeface="Arial"/>
              <a:ea typeface="Arial"/>
              <a:cs typeface="Arial"/>
              <a:sym typeface="Arial"/>
            </a:endParaRPr>
          </a:p>
          <a:p>
            <a:pPr indent="0" lvl="0" marL="0" rtl="0" algn="r">
              <a:spcBef>
                <a:spcPts val="1900"/>
              </a:spcBef>
              <a:spcAft>
                <a:spcPts val="0"/>
              </a:spcAft>
              <a:buNone/>
            </a:pPr>
            <a:r>
              <a:t/>
            </a:r>
            <a:endParaRPr/>
          </a:p>
        </p:txBody>
      </p:sp>
      <p:pic>
        <p:nvPicPr>
          <p:cNvPr id="160" name="Google Shape;160;g2e12defd29a_0_0"/>
          <p:cNvPicPr preferRelativeResize="0"/>
          <p:nvPr/>
        </p:nvPicPr>
        <p:blipFill>
          <a:blip r:embed="rId3">
            <a:alphaModFix/>
          </a:blip>
          <a:stretch>
            <a:fillRect/>
          </a:stretch>
        </p:blipFill>
        <p:spPr>
          <a:xfrm>
            <a:off x="2614225" y="4225350"/>
            <a:ext cx="3883151" cy="2285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64" name="Shape 164"/>
        <p:cNvGrpSpPr/>
        <p:nvPr/>
      </p:nvGrpSpPr>
      <p:grpSpPr>
        <a:xfrm>
          <a:off x="0" y="0"/>
          <a:ext cx="0" cy="0"/>
          <a:chOff x="0" y="0"/>
          <a:chExt cx="0" cy="0"/>
        </a:xfrm>
      </p:grpSpPr>
      <p:sp>
        <p:nvSpPr>
          <p:cNvPr id="165" name="Google Shape;165;g2ddcf76201e_0_10"/>
          <p:cNvSpPr txBox="1"/>
          <p:nvPr>
            <p:ph type="title"/>
          </p:nvPr>
        </p:nvSpPr>
        <p:spPr>
          <a:xfrm>
            <a:off x="119175" y="267500"/>
            <a:ext cx="8819100" cy="7986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it-IT">
                <a:solidFill>
                  <a:srgbClr val="FF0000"/>
                </a:solidFill>
              </a:rPr>
              <a:t>ESEMPI DI AULE LABORATORIALI</a:t>
            </a:r>
            <a:endParaRPr>
              <a:solidFill>
                <a:srgbClr val="FF0000"/>
              </a:solidFill>
            </a:endParaRPr>
          </a:p>
        </p:txBody>
      </p:sp>
      <p:sp>
        <p:nvSpPr>
          <p:cNvPr id="166" name="Google Shape;166;g2ddcf76201e_0_10"/>
          <p:cNvSpPr txBox="1"/>
          <p:nvPr>
            <p:ph idx="1" type="body"/>
          </p:nvPr>
        </p:nvSpPr>
        <p:spPr>
          <a:xfrm>
            <a:off x="534525" y="1560100"/>
            <a:ext cx="8220900" cy="4710600"/>
          </a:xfrm>
          <a:prstGeom prst="rect">
            <a:avLst/>
          </a:prstGeom>
        </p:spPr>
        <p:txBody>
          <a:bodyPr anchorCtr="0" anchor="t" bIns="45700" lIns="91425" spcFirstLastPara="1" rIns="91425" wrap="square" tIns="45700">
            <a:normAutofit lnSpcReduction="10000"/>
          </a:bodyPr>
          <a:lstStyle/>
          <a:p>
            <a:pPr indent="0" lvl="0" marL="0" rtl="0" algn="l">
              <a:spcBef>
                <a:spcPts val="360"/>
              </a:spcBef>
              <a:spcAft>
                <a:spcPts val="0"/>
              </a:spcAft>
              <a:buNone/>
            </a:pPr>
            <a:r>
              <a:rPr lang="it-IT" sz="2000"/>
              <a:t>- Aula di Arte</a:t>
            </a:r>
            <a:endParaRPr sz="2000"/>
          </a:p>
          <a:p>
            <a:pPr indent="0" lvl="0" marL="0" rtl="0" algn="l">
              <a:spcBef>
                <a:spcPts val="360"/>
              </a:spcBef>
              <a:spcAft>
                <a:spcPts val="0"/>
              </a:spcAft>
              <a:buNone/>
            </a:pPr>
            <a:r>
              <a:rPr lang="it-IT" sz="2000"/>
              <a:t>- Aula di Musica</a:t>
            </a:r>
            <a:endParaRPr sz="2000"/>
          </a:p>
          <a:p>
            <a:pPr indent="0" lvl="0" marL="0" rtl="0" algn="l">
              <a:spcBef>
                <a:spcPts val="360"/>
              </a:spcBef>
              <a:spcAft>
                <a:spcPts val="0"/>
              </a:spcAft>
              <a:buNone/>
            </a:pPr>
            <a:r>
              <a:rPr lang="it-IT" sz="2000"/>
              <a:t>- Aula di Storia e Geografia</a:t>
            </a:r>
            <a:endParaRPr sz="2000"/>
          </a:p>
          <a:p>
            <a:pPr indent="0" lvl="0" marL="0" rtl="0" algn="l">
              <a:spcBef>
                <a:spcPts val="360"/>
              </a:spcBef>
              <a:spcAft>
                <a:spcPts val="0"/>
              </a:spcAft>
              <a:buNone/>
            </a:pPr>
            <a:r>
              <a:rPr lang="it-IT" sz="2000"/>
              <a:t>- Aula di Italiano</a:t>
            </a:r>
            <a:endParaRPr sz="2000"/>
          </a:p>
          <a:p>
            <a:pPr indent="0" lvl="0" marL="0" rtl="0" algn="l">
              <a:spcBef>
                <a:spcPts val="360"/>
              </a:spcBef>
              <a:spcAft>
                <a:spcPts val="0"/>
              </a:spcAft>
              <a:buNone/>
            </a:pPr>
            <a:r>
              <a:rPr lang="it-IT" sz="2000"/>
              <a:t>- Laboratorio di Scienze</a:t>
            </a:r>
            <a:endParaRPr sz="2000"/>
          </a:p>
          <a:p>
            <a:pPr indent="0" lvl="0" marL="0" rtl="0" algn="l">
              <a:spcBef>
                <a:spcPts val="360"/>
              </a:spcBef>
              <a:spcAft>
                <a:spcPts val="0"/>
              </a:spcAft>
              <a:buNone/>
            </a:pPr>
            <a:r>
              <a:rPr lang="it-IT" sz="2000"/>
              <a:t>- Aula di Matematica</a:t>
            </a:r>
            <a:endParaRPr sz="2000"/>
          </a:p>
          <a:p>
            <a:pPr indent="0" lvl="0" marL="0" rtl="0" algn="l">
              <a:spcBef>
                <a:spcPts val="360"/>
              </a:spcBef>
              <a:spcAft>
                <a:spcPts val="0"/>
              </a:spcAft>
              <a:buNone/>
            </a:pPr>
            <a:r>
              <a:rPr lang="it-IT" sz="2000"/>
              <a:t>- Laboratorio linguistico</a:t>
            </a:r>
            <a:endParaRPr sz="2000"/>
          </a:p>
          <a:p>
            <a:pPr indent="0" lvl="0" marL="0" rtl="0" algn="l">
              <a:spcBef>
                <a:spcPts val="360"/>
              </a:spcBef>
              <a:spcAft>
                <a:spcPts val="0"/>
              </a:spcAft>
              <a:buNone/>
            </a:pPr>
            <a:r>
              <a:rPr lang="it-IT" sz="2000"/>
              <a:t>- Laboratorio di Tecnologia</a:t>
            </a:r>
            <a:endParaRPr sz="2000"/>
          </a:p>
          <a:p>
            <a:pPr indent="0" lvl="0" marL="0" rtl="0" algn="l">
              <a:spcBef>
                <a:spcPts val="360"/>
              </a:spcBef>
              <a:spcAft>
                <a:spcPts val="0"/>
              </a:spcAft>
              <a:buNone/>
            </a:pPr>
            <a:r>
              <a:rPr lang="it-IT" sz="2000"/>
              <a:t>- Aula Debate</a:t>
            </a:r>
            <a:endParaRPr sz="2000"/>
          </a:p>
          <a:p>
            <a:pPr indent="0" lvl="0" marL="0" rtl="0" algn="l">
              <a:spcBef>
                <a:spcPts val="360"/>
              </a:spcBef>
              <a:spcAft>
                <a:spcPts val="0"/>
              </a:spcAft>
              <a:buNone/>
            </a:pPr>
            <a:r>
              <a:rPr lang="it-IT" sz="2000"/>
              <a:t>- Aula Palestra</a:t>
            </a:r>
            <a:endParaRPr sz="2000"/>
          </a:p>
          <a:p>
            <a:pPr indent="0" lvl="0" marL="0" rtl="0" algn="l">
              <a:spcBef>
                <a:spcPts val="360"/>
              </a:spcBef>
              <a:spcAft>
                <a:spcPts val="0"/>
              </a:spcAft>
              <a:buNone/>
            </a:pPr>
            <a:r>
              <a:t/>
            </a:r>
            <a:endParaRPr sz="2000"/>
          </a:p>
          <a:p>
            <a:pPr indent="0" lvl="0" marL="0" rtl="0" algn="l">
              <a:spcBef>
                <a:spcPts val="360"/>
              </a:spcBef>
              <a:spcAft>
                <a:spcPts val="0"/>
              </a:spcAft>
              <a:buNone/>
            </a:pPr>
            <a:r>
              <a:rPr lang="it-IT" sz="2000" u="sng">
                <a:solidFill>
                  <a:srgbClr val="FF0000"/>
                </a:solidFill>
                <a:hlinkClick r:id="rId3">
                  <a:extLst>
                    <a:ext uri="{A12FA001-AC4F-418D-AE19-62706E023703}">
                      <ahyp:hlinkClr val="tx"/>
                    </a:ext>
                  </a:extLst>
                </a:hlinkClick>
              </a:rPr>
              <a:t>La "nuova biblioteca"</a:t>
            </a:r>
            <a:endParaRPr sz="2000">
              <a:solidFill>
                <a:srgbClr val="FF0000"/>
              </a:solidFill>
            </a:endParaRPr>
          </a:p>
          <a:p>
            <a:pPr indent="0" lvl="0" marL="0" rtl="0" algn="l">
              <a:spcBef>
                <a:spcPts val="360"/>
              </a:spcBef>
              <a:spcAft>
                <a:spcPts val="0"/>
              </a:spcAft>
              <a:buNone/>
            </a:pPr>
            <a:r>
              <a:t/>
            </a:r>
            <a:endParaRPr sz="2000"/>
          </a:p>
          <a:p>
            <a:pPr indent="0" lvl="0" marL="0" rtl="0" algn="l">
              <a:spcBef>
                <a:spcPts val="360"/>
              </a:spcBef>
              <a:spcAft>
                <a:spcPts val="0"/>
              </a:spcAft>
              <a:buNone/>
            </a:pPr>
            <a:r>
              <a:t/>
            </a:r>
            <a:endParaRPr sz="2000"/>
          </a:p>
        </p:txBody>
      </p:sp>
      <p:pic>
        <p:nvPicPr>
          <p:cNvPr id="167" name="Google Shape;167;g2ddcf76201e_0_10"/>
          <p:cNvPicPr preferRelativeResize="0"/>
          <p:nvPr/>
        </p:nvPicPr>
        <p:blipFill>
          <a:blip r:embed="rId4">
            <a:alphaModFix/>
          </a:blip>
          <a:stretch>
            <a:fillRect/>
          </a:stretch>
        </p:blipFill>
        <p:spPr>
          <a:xfrm>
            <a:off x="4446087" y="1402854"/>
            <a:ext cx="3929452" cy="2662871"/>
          </a:xfrm>
          <a:prstGeom prst="rect">
            <a:avLst/>
          </a:prstGeom>
          <a:noFill/>
          <a:ln>
            <a:noFill/>
          </a:ln>
        </p:spPr>
      </p:pic>
      <p:pic>
        <p:nvPicPr>
          <p:cNvPr id="168" name="Google Shape;168;g2ddcf76201e_0_10"/>
          <p:cNvPicPr preferRelativeResize="0"/>
          <p:nvPr/>
        </p:nvPicPr>
        <p:blipFill>
          <a:blip r:embed="rId5">
            <a:alphaModFix/>
          </a:blip>
          <a:stretch>
            <a:fillRect/>
          </a:stretch>
        </p:blipFill>
        <p:spPr>
          <a:xfrm>
            <a:off x="4446075" y="4402517"/>
            <a:ext cx="3929477" cy="22103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72" name="Shape 172"/>
        <p:cNvGrpSpPr/>
        <p:nvPr/>
      </p:nvGrpSpPr>
      <p:grpSpPr>
        <a:xfrm>
          <a:off x="0" y="0"/>
          <a:ext cx="0" cy="0"/>
          <a:chOff x="0" y="0"/>
          <a:chExt cx="0" cy="0"/>
        </a:xfrm>
      </p:grpSpPr>
      <p:sp>
        <p:nvSpPr>
          <p:cNvPr id="173" name="Google Shape;173;g2e068f070c4_0_0"/>
          <p:cNvSpPr txBox="1"/>
          <p:nvPr>
            <p:ph type="title"/>
          </p:nvPr>
        </p:nvSpPr>
        <p:spPr>
          <a:xfrm>
            <a:off x="457200" y="267494"/>
            <a:ext cx="8229600" cy="13989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it-IT">
                <a:solidFill>
                  <a:srgbClr val="FF0000"/>
                </a:solidFill>
              </a:rPr>
              <a:t>NUOVI ARREDI DELLA SCUOLA</a:t>
            </a:r>
            <a:endParaRPr>
              <a:solidFill>
                <a:srgbClr val="FF0000"/>
              </a:solidFill>
            </a:endParaRPr>
          </a:p>
        </p:txBody>
      </p:sp>
      <p:pic>
        <p:nvPicPr>
          <p:cNvPr id="174" name="Google Shape;174;g2e068f070c4_0_0"/>
          <p:cNvPicPr preferRelativeResize="0"/>
          <p:nvPr/>
        </p:nvPicPr>
        <p:blipFill>
          <a:blip r:embed="rId3">
            <a:alphaModFix/>
          </a:blip>
          <a:stretch>
            <a:fillRect/>
          </a:stretch>
        </p:blipFill>
        <p:spPr>
          <a:xfrm>
            <a:off x="457207" y="2652775"/>
            <a:ext cx="3873044" cy="2535826"/>
          </a:xfrm>
          <a:prstGeom prst="rect">
            <a:avLst/>
          </a:prstGeom>
          <a:noFill/>
          <a:ln>
            <a:noFill/>
          </a:ln>
        </p:spPr>
      </p:pic>
      <p:pic>
        <p:nvPicPr>
          <p:cNvPr id="175" name="Google Shape;175;g2e068f070c4_0_0"/>
          <p:cNvPicPr preferRelativeResize="0"/>
          <p:nvPr/>
        </p:nvPicPr>
        <p:blipFill>
          <a:blip r:embed="rId4">
            <a:alphaModFix/>
          </a:blip>
          <a:stretch>
            <a:fillRect/>
          </a:stretch>
        </p:blipFill>
        <p:spPr>
          <a:xfrm>
            <a:off x="5020225" y="1882800"/>
            <a:ext cx="3666575" cy="2062449"/>
          </a:xfrm>
          <a:prstGeom prst="rect">
            <a:avLst/>
          </a:prstGeom>
          <a:noFill/>
          <a:ln>
            <a:noFill/>
          </a:ln>
        </p:spPr>
      </p:pic>
      <p:pic>
        <p:nvPicPr>
          <p:cNvPr id="176" name="Google Shape;176;g2e068f070c4_0_0"/>
          <p:cNvPicPr preferRelativeResize="0"/>
          <p:nvPr/>
        </p:nvPicPr>
        <p:blipFill>
          <a:blip r:embed="rId5">
            <a:alphaModFix/>
          </a:blip>
          <a:stretch>
            <a:fillRect/>
          </a:stretch>
        </p:blipFill>
        <p:spPr>
          <a:xfrm>
            <a:off x="4738826" y="4234047"/>
            <a:ext cx="3947976" cy="22207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98" name="Shape 98"/>
        <p:cNvGrpSpPr/>
        <p:nvPr/>
      </p:nvGrpSpPr>
      <p:grpSpPr>
        <a:xfrm>
          <a:off x="0" y="0"/>
          <a:ext cx="0" cy="0"/>
          <a:chOff x="0" y="0"/>
          <a:chExt cx="0" cy="0"/>
        </a:xfrm>
      </p:grpSpPr>
      <p:sp>
        <p:nvSpPr>
          <p:cNvPr id="99" name="Google Shape;99;p1"/>
          <p:cNvSpPr txBox="1"/>
          <p:nvPr>
            <p:ph idx="4294967295" type="title"/>
          </p:nvPr>
        </p:nvSpPr>
        <p:spPr>
          <a:xfrm>
            <a:off x="381000" y="271475"/>
            <a:ext cx="8122500" cy="10389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599C"/>
              </a:buClr>
              <a:buSzPts val="4400"/>
              <a:buFont typeface="Century Gothic"/>
              <a:buNone/>
            </a:pPr>
            <a:r>
              <a:rPr lang="it-IT" sz="3800">
                <a:solidFill>
                  <a:srgbClr val="FF0000"/>
                </a:solidFill>
              </a:rPr>
              <a:t>AULE LABORATORI DISCIPLINARI</a:t>
            </a:r>
            <a:endParaRPr sz="3800">
              <a:solidFill>
                <a:srgbClr val="FF0000"/>
              </a:solidFill>
            </a:endParaRPr>
          </a:p>
        </p:txBody>
      </p:sp>
      <p:sp>
        <p:nvSpPr>
          <p:cNvPr id="100" name="Google Shape;100;p1"/>
          <p:cNvSpPr txBox="1"/>
          <p:nvPr>
            <p:ph idx="4294967295" type="body"/>
          </p:nvPr>
        </p:nvSpPr>
        <p:spPr>
          <a:xfrm>
            <a:off x="945925" y="1926900"/>
            <a:ext cx="3281400" cy="1502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00"/>
              <a:buNone/>
            </a:pPr>
            <a:r>
              <a:rPr b="1" lang="it-IT"/>
              <a:t>IDEA</a:t>
            </a:r>
            <a:endParaRPr b="1"/>
          </a:p>
        </p:txBody>
      </p:sp>
      <p:sp>
        <p:nvSpPr>
          <p:cNvPr id="101" name="Google Shape;101;p1"/>
          <p:cNvSpPr txBox="1"/>
          <p:nvPr/>
        </p:nvSpPr>
        <p:spPr>
          <a:xfrm>
            <a:off x="2915825" y="1984927"/>
            <a:ext cx="5832600" cy="1804200"/>
          </a:xfrm>
          <a:prstGeom prst="rect">
            <a:avLst/>
          </a:prstGeom>
          <a:noFill/>
          <a:ln>
            <a:noFill/>
          </a:ln>
        </p:spPr>
        <p:txBody>
          <a:bodyPr anchorCtr="0" anchor="t" bIns="45700" lIns="91425" spcFirstLastPara="1" rIns="91425" wrap="square" tIns="45700">
            <a:normAutofit/>
          </a:bodyPr>
          <a:lstStyle/>
          <a:p>
            <a:pPr indent="0" lvl="0" marL="0" marR="36576" rtl="0" algn="l">
              <a:lnSpc>
                <a:spcPct val="100000"/>
              </a:lnSpc>
              <a:spcBef>
                <a:spcPts val="0"/>
              </a:spcBef>
              <a:spcAft>
                <a:spcPts val="0"/>
              </a:spcAft>
              <a:buClr>
                <a:schemeClr val="accent1"/>
              </a:buClr>
              <a:buSzPts val="1680"/>
              <a:buFont typeface="Noto Sans Symbols"/>
              <a:buNone/>
            </a:pPr>
            <a:r>
              <a:rPr b="1" i="0" lang="it-IT" sz="2000" u="none" cap="none" strike="noStrike">
                <a:solidFill>
                  <a:schemeClr val="lt1"/>
                </a:solidFill>
                <a:latin typeface="Century Gothic"/>
                <a:ea typeface="Century Gothic"/>
                <a:cs typeface="Century Gothic"/>
                <a:sym typeface="Century Gothic"/>
              </a:rPr>
              <a:t>creare luoghi dove sperimentare e promuovere nuovi metodi di insegnamento/apprendimento supportati anche da una tecnologia adeguata.</a:t>
            </a:r>
            <a:endParaRPr b="0" i="0" sz="1300" u="none" cap="none" strike="noStrike">
              <a:solidFill>
                <a:srgbClr val="000000"/>
              </a:solidFill>
              <a:latin typeface="Arial"/>
              <a:ea typeface="Arial"/>
              <a:cs typeface="Arial"/>
              <a:sym typeface="Arial"/>
            </a:endParaRPr>
          </a:p>
        </p:txBody>
      </p:sp>
      <p:cxnSp>
        <p:nvCxnSpPr>
          <p:cNvPr id="102" name="Google Shape;102;p1"/>
          <p:cNvCxnSpPr/>
          <p:nvPr/>
        </p:nvCxnSpPr>
        <p:spPr>
          <a:xfrm>
            <a:off x="2105263" y="2228046"/>
            <a:ext cx="792000" cy="0"/>
          </a:xfrm>
          <a:prstGeom prst="straightConnector1">
            <a:avLst/>
          </a:prstGeom>
          <a:noFill/>
          <a:ln cap="flat" cmpd="sng" w="38100">
            <a:solidFill>
              <a:srgbClr val="FF0000"/>
            </a:solidFill>
            <a:prstDash val="solid"/>
            <a:round/>
            <a:headEnd len="sm" w="sm" type="none"/>
            <a:tailEnd len="med" w="med" type="stealth"/>
          </a:ln>
        </p:spPr>
      </p:cxnSp>
      <p:sp>
        <p:nvSpPr>
          <p:cNvPr id="103" name="Google Shape;103;p1"/>
          <p:cNvSpPr txBox="1"/>
          <p:nvPr/>
        </p:nvSpPr>
        <p:spPr>
          <a:xfrm>
            <a:off x="351275" y="3429000"/>
            <a:ext cx="1735500" cy="891600"/>
          </a:xfrm>
          <a:prstGeom prst="rect">
            <a:avLst/>
          </a:prstGeom>
          <a:noFill/>
          <a:ln>
            <a:noFill/>
          </a:ln>
        </p:spPr>
        <p:txBody>
          <a:bodyPr anchorCtr="0" anchor="t" bIns="45700" lIns="91425" spcFirstLastPara="1" rIns="91425" wrap="square" tIns="45700">
            <a:normAutofit/>
          </a:bodyPr>
          <a:lstStyle/>
          <a:p>
            <a:pPr indent="0" lvl="0" marL="0" marR="36576" rtl="0" algn="ctr">
              <a:lnSpc>
                <a:spcPct val="100000"/>
              </a:lnSpc>
              <a:spcBef>
                <a:spcPts val="0"/>
              </a:spcBef>
              <a:spcAft>
                <a:spcPts val="0"/>
              </a:spcAft>
              <a:buClr>
                <a:schemeClr val="accent1"/>
              </a:buClr>
              <a:buSzPts val="2400"/>
              <a:buFont typeface="Noto Sans Symbols"/>
              <a:buNone/>
            </a:pPr>
            <a:r>
              <a:rPr b="1" i="0" lang="it-IT" sz="3000" u="none" cap="none" strike="noStrike">
                <a:solidFill>
                  <a:schemeClr val="lt1"/>
                </a:solidFill>
                <a:latin typeface="Century Gothic"/>
                <a:ea typeface="Century Gothic"/>
                <a:cs typeface="Century Gothic"/>
                <a:sym typeface="Century Gothic"/>
              </a:rPr>
              <a:t>PERCHÉ</a:t>
            </a:r>
            <a:endParaRPr b="1" i="0" sz="3000" u="none" cap="none" strike="noStrike">
              <a:solidFill>
                <a:schemeClr val="lt1"/>
              </a:solidFill>
              <a:latin typeface="Century Gothic"/>
              <a:ea typeface="Century Gothic"/>
              <a:cs typeface="Century Gothic"/>
              <a:sym typeface="Century Gothic"/>
            </a:endParaRPr>
          </a:p>
        </p:txBody>
      </p:sp>
      <p:sp>
        <p:nvSpPr>
          <p:cNvPr id="104" name="Google Shape;104;p1"/>
          <p:cNvSpPr txBox="1"/>
          <p:nvPr/>
        </p:nvSpPr>
        <p:spPr>
          <a:xfrm>
            <a:off x="2921900" y="3429000"/>
            <a:ext cx="5852100" cy="3096300"/>
          </a:xfrm>
          <a:prstGeom prst="rect">
            <a:avLst/>
          </a:prstGeom>
          <a:noFill/>
          <a:ln>
            <a:noFill/>
          </a:ln>
        </p:spPr>
        <p:txBody>
          <a:bodyPr anchorCtr="0" anchor="t" bIns="45700" lIns="91425" spcFirstLastPara="1" rIns="91425" wrap="square" tIns="45700">
            <a:noAutofit/>
          </a:bodyPr>
          <a:lstStyle/>
          <a:p>
            <a:pPr indent="0" lvl="0" marL="0" marR="36576" rtl="0" algn="l">
              <a:lnSpc>
                <a:spcPct val="100000"/>
              </a:lnSpc>
              <a:spcBef>
                <a:spcPts val="0"/>
              </a:spcBef>
              <a:spcAft>
                <a:spcPts val="0"/>
              </a:spcAft>
              <a:buClr>
                <a:schemeClr val="accent1"/>
              </a:buClr>
              <a:buSzPts val="1680"/>
              <a:buFont typeface="Noto Sans Symbols"/>
              <a:buNone/>
            </a:pPr>
            <a:r>
              <a:rPr b="1" i="0" lang="it-IT" sz="2000" u="none" cap="none" strike="noStrike">
                <a:solidFill>
                  <a:schemeClr val="lt1"/>
                </a:solidFill>
                <a:latin typeface="Century Gothic"/>
                <a:ea typeface="Century Gothic"/>
                <a:cs typeface="Century Gothic"/>
                <a:sym typeface="Century Gothic"/>
              </a:rPr>
              <a:t>ricerche approfondite nell’ambito delle neuroscienze hanno verificato che una diversa gestione del tempo e dello spazio – con nuovi metodi di insegnamento/apprendimento supportati da una tecnologia adeguata – ha prodotto e produce un diverso approccio al processo di insegnamento/apprendimento generando successi scolastici con alte percentuali.</a:t>
            </a:r>
            <a:endParaRPr b="1" i="0" sz="2000" u="none" cap="none" strike="noStrike">
              <a:solidFill>
                <a:schemeClr val="lt1"/>
              </a:solidFill>
              <a:latin typeface="Century Gothic"/>
              <a:ea typeface="Century Gothic"/>
              <a:cs typeface="Century Gothic"/>
              <a:sym typeface="Century Gothic"/>
            </a:endParaRPr>
          </a:p>
        </p:txBody>
      </p:sp>
      <p:cxnSp>
        <p:nvCxnSpPr>
          <p:cNvPr id="105" name="Google Shape;105;p1"/>
          <p:cNvCxnSpPr/>
          <p:nvPr/>
        </p:nvCxnSpPr>
        <p:spPr>
          <a:xfrm>
            <a:off x="2129800" y="3672487"/>
            <a:ext cx="792000" cy="0"/>
          </a:xfrm>
          <a:prstGeom prst="straightConnector1">
            <a:avLst/>
          </a:prstGeom>
          <a:noFill/>
          <a:ln cap="flat" cmpd="sng" w="38100">
            <a:solidFill>
              <a:srgbClr val="FF0000"/>
            </a:solidFill>
            <a:prstDash val="solid"/>
            <a:round/>
            <a:headEnd len="sm" w="sm"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09" name="Shape 109"/>
        <p:cNvGrpSpPr/>
        <p:nvPr/>
      </p:nvGrpSpPr>
      <p:grpSpPr>
        <a:xfrm>
          <a:off x="0" y="0"/>
          <a:ext cx="0" cy="0"/>
          <a:chOff x="0" y="0"/>
          <a:chExt cx="0" cy="0"/>
        </a:xfrm>
      </p:grpSpPr>
      <p:sp>
        <p:nvSpPr>
          <p:cNvPr id="110" name="Google Shape;110;p2"/>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p>
            <a:pPr indent="0" lvl="0" marL="484632" rtl="0" algn="l">
              <a:lnSpc>
                <a:spcPct val="100000"/>
              </a:lnSpc>
              <a:spcBef>
                <a:spcPts val="0"/>
              </a:spcBef>
              <a:spcAft>
                <a:spcPts val="0"/>
              </a:spcAft>
              <a:buClr>
                <a:srgbClr val="FF599C"/>
              </a:buClr>
              <a:buSzPts val="4200"/>
              <a:buFont typeface="Century Gothic"/>
              <a:buNone/>
            </a:pPr>
            <a:r>
              <a:rPr lang="it-IT">
                <a:solidFill>
                  <a:srgbClr val="FF0000"/>
                </a:solidFill>
              </a:rPr>
              <a:t>PER I DOCENTI:</a:t>
            </a:r>
            <a:endParaRPr>
              <a:solidFill>
                <a:srgbClr val="FF0000"/>
              </a:solidFill>
            </a:endParaRPr>
          </a:p>
        </p:txBody>
      </p:sp>
      <p:sp>
        <p:nvSpPr>
          <p:cNvPr id="111" name="Google Shape;111;p2"/>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p>
            <a:pPr indent="-384046" lvl="0" marL="448056" rtl="0" algn="l">
              <a:lnSpc>
                <a:spcPct val="100000"/>
              </a:lnSpc>
              <a:spcBef>
                <a:spcPts val="0"/>
              </a:spcBef>
              <a:spcAft>
                <a:spcPts val="0"/>
              </a:spcAft>
              <a:buClr>
                <a:srgbClr val="FF0000"/>
              </a:buClr>
              <a:buSzPts val="2400"/>
              <a:buChar char="⦿"/>
            </a:pPr>
            <a:r>
              <a:rPr lang="it-IT"/>
              <a:t>Opportunità di progettare setting funzionali alle proprie esigenze</a:t>
            </a:r>
            <a:endParaRPr/>
          </a:p>
          <a:p>
            <a:pPr indent="0" lvl="0" marL="448056" rtl="0" algn="l">
              <a:lnSpc>
                <a:spcPct val="100000"/>
              </a:lnSpc>
              <a:spcBef>
                <a:spcPts val="600"/>
              </a:spcBef>
              <a:spcAft>
                <a:spcPts val="0"/>
              </a:spcAft>
              <a:buSzPts val="1440"/>
              <a:buNone/>
            </a:pPr>
            <a:r>
              <a:t/>
            </a:r>
            <a:endParaRPr/>
          </a:p>
          <a:p>
            <a:pPr indent="-384046" lvl="0" marL="448056" rtl="0" algn="l">
              <a:lnSpc>
                <a:spcPct val="100000"/>
              </a:lnSpc>
              <a:spcBef>
                <a:spcPts val="600"/>
              </a:spcBef>
              <a:spcAft>
                <a:spcPts val="0"/>
              </a:spcAft>
              <a:buClr>
                <a:srgbClr val="FF0000"/>
              </a:buClr>
              <a:buSzPts val="2400"/>
              <a:buChar char="⦿"/>
            </a:pPr>
            <a:r>
              <a:rPr lang="it-IT"/>
              <a:t>L’aula disciplinare diventa un terreno di confronto e di scambio (di esperienze e di materiali) tra docenti di una stessa disciplina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15" name="Shape 115"/>
        <p:cNvGrpSpPr/>
        <p:nvPr/>
      </p:nvGrpSpPr>
      <p:grpSpPr>
        <a:xfrm>
          <a:off x="0" y="0"/>
          <a:ext cx="0" cy="0"/>
          <a:chOff x="0" y="0"/>
          <a:chExt cx="0" cy="0"/>
        </a:xfrm>
      </p:grpSpPr>
      <p:sp>
        <p:nvSpPr>
          <p:cNvPr id="116" name="Google Shape;116;p3"/>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p>
            <a:pPr indent="0" lvl="0" marL="484632" rtl="0" algn="l">
              <a:lnSpc>
                <a:spcPct val="100000"/>
              </a:lnSpc>
              <a:spcBef>
                <a:spcPts val="0"/>
              </a:spcBef>
              <a:spcAft>
                <a:spcPts val="0"/>
              </a:spcAft>
              <a:buClr>
                <a:srgbClr val="FF599C"/>
              </a:buClr>
              <a:buSzPts val="4200"/>
              <a:buFont typeface="Century Gothic"/>
              <a:buNone/>
            </a:pPr>
            <a:r>
              <a:rPr lang="it-IT">
                <a:solidFill>
                  <a:srgbClr val="FF0000"/>
                </a:solidFill>
              </a:rPr>
              <a:t>PER GLI STUDENTI:</a:t>
            </a:r>
            <a:endParaRPr>
              <a:solidFill>
                <a:srgbClr val="FF0000"/>
              </a:solidFill>
            </a:endParaRPr>
          </a:p>
        </p:txBody>
      </p:sp>
      <p:sp>
        <p:nvSpPr>
          <p:cNvPr id="117" name="Google Shape;117;p3"/>
          <p:cNvSpPr txBox="1"/>
          <p:nvPr>
            <p:ph idx="1" type="body"/>
          </p:nvPr>
        </p:nvSpPr>
        <p:spPr>
          <a:xfrm>
            <a:off x="457200" y="1882808"/>
            <a:ext cx="8229600" cy="4572000"/>
          </a:xfrm>
          <a:prstGeom prst="rect">
            <a:avLst/>
          </a:prstGeom>
          <a:noFill/>
          <a:ln>
            <a:noFill/>
          </a:ln>
        </p:spPr>
        <p:txBody>
          <a:bodyPr anchorCtr="0" anchor="t" bIns="45700" lIns="91425" spcFirstLastPara="1" rIns="91425" wrap="square" tIns="45700">
            <a:normAutofit/>
          </a:bodyPr>
          <a:lstStyle/>
          <a:p>
            <a:pPr indent="-384046" lvl="0" marL="448056" rtl="0" algn="l">
              <a:lnSpc>
                <a:spcPct val="100000"/>
              </a:lnSpc>
              <a:spcBef>
                <a:spcPts val="0"/>
              </a:spcBef>
              <a:spcAft>
                <a:spcPts val="0"/>
              </a:spcAft>
              <a:buClr>
                <a:srgbClr val="FF0000"/>
              </a:buClr>
              <a:buSzPts val="2400"/>
              <a:buChar char="⦿"/>
            </a:pPr>
            <a:r>
              <a:rPr lang="it-IT"/>
              <a:t>Maggiore responsabilità</a:t>
            </a:r>
            <a:endParaRPr/>
          </a:p>
          <a:p>
            <a:pPr indent="-384046" lvl="0" marL="448056" rtl="0" algn="l">
              <a:lnSpc>
                <a:spcPct val="100000"/>
              </a:lnSpc>
              <a:spcBef>
                <a:spcPts val="0"/>
              </a:spcBef>
              <a:spcAft>
                <a:spcPts val="0"/>
              </a:spcAft>
              <a:buClr>
                <a:srgbClr val="FF0000"/>
              </a:buClr>
              <a:buSzPts val="2400"/>
              <a:buChar char="⦿"/>
            </a:pPr>
            <a:r>
              <a:rPr lang="it-IT"/>
              <a:t>Aumento della concentrazione</a:t>
            </a:r>
            <a:endParaRPr/>
          </a:p>
          <a:p>
            <a:pPr indent="-384046" lvl="0" marL="448056" rtl="0" algn="l">
              <a:lnSpc>
                <a:spcPct val="100000"/>
              </a:lnSpc>
              <a:spcBef>
                <a:spcPts val="600"/>
              </a:spcBef>
              <a:spcAft>
                <a:spcPts val="0"/>
              </a:spcAft>
              <a:buClr>
                <a:srgbClr val="FF0000"/>
              </a:buClr>
              <a:buSzPts val="2400"/>
              <a:buChar char="⦿"/>
            </a:pPr>
            <a:r>
              <a:rPr lang="it-IT"/>
              <a:t>Maggiore autonomia</a:t>
            </a:r>
            <a:endParaRPr/>
          </a:p>
          <a:p>
            <a:pPr indent="-384046" lvl="0" marL="448056" rtl="0" algn="l">
              <a:lnSpc>
                <a:spcPct val="100000"/>
              </a:lnSpc>
              <a:spcBef>
                <a:spcPts val="600"/>
              </a:spcBef>
              <a:spcAft>
                <a:spcPts val="0"/>
              </a:spcAft>
              <a:buClr>
                <a:srgbClr val="FF0000"/>
              </a:buClr>
              <a:buSzPts val="2400"/>
              <a:buChar char="⦿"/>
            </a:pPr>
            <a:r>
              <a:rPr lang="it-IT"/>
              <a:t>Condivisione delle regole</a:t>
            </a:r>
            <a:endParaRPr/>
          </a:p>
          <a:p>
            <a:pPr indent="-384046" lvl="0" marL="448056" rtl="0" algn="l">
              <a:lnSpc>
                <a:spcPct val="100000"/>
              </a:lnSpc>
              <a:spcBef>
                <a:spcPts val="600"/>
              </a:spcBef>
              <a:spcAft>
                <a:spcPts val="0"/>
              </a:spcAft>
              <a:buClr>
                <a:srgbClr val="FF0000"/>
              </a:buClr>
              <a:buSzPts val="2400"/>
              <a:buChar char="⦿"/>
            </a:pPr>
            <a:r>
              <a:rPr lang="it-IT"/>
              <a:t>Modifica della percezione che hanno di sé stessi all’interno del processo formativo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21" name="Shape 121"/>
        <p:cNvGrpSpPr/>
        <p:nvPr/>
      </p:nvGrpSpPr>
      <p:grpSpPr>
        <a:xfrm>
          <a:off x="0" y="0"/>
          <a:ext cx="0" cy="0"/>
          <a:chOff x="0" y="0"/>
          <a:chExt cx="0" cy="0"/>
        </a:xfrm>
      </p:grpSpPr>
      <p:sp>
        <p:nvSpPr>
          <p:cNvPr id="122" name="Google Shape;122;p5"/>
          <p:cNvSpPr txBox="1"/>
          <p:nvPr>
            <p:ph type="title"/>
          </p:nvPr>
        </p:nvSpPr>
        <p:spPr>
          <a:xfrm>
            <a:off x="457200" y="267494"/>
            <a:ext cx="8229600" cy="1399032"/>
          </a:xfrm>
          <a:prstGeom prst="rect">
            <a:avLst/>
          </a:prstGeom>
          <a:noFill/>
          <a:ln>
            <a:noFill/>
          </a:ln>
        </p:spPr>
        <p:txBody>
          <a:bodyPr anchorCtr="0" anchor="ctr" bIns="45700" lIns="91425" spcFirstLastPara="1" rIns="91425" wrap="square" tIns="45700">
            <a:normAutofit/>
          </a:bodyPr>
          <a:lstStyle/>
          <a:p>
            <a:pPr indent="0" lvl="0" marL="484632" rtl="0" algn="l">
              <a:lnSpc>
                <a:spcPct val="100000"/>
              </a:lnSpc>
              <a:spcBef>
                <a:spcPts val="0"/>
              </a:spcBef>
              <a:spcAft>
                <a:spcPts val="0"/>
              </a:spcAft>
              <a:buClr>
                <a:srgbClr val="FF599C"/>
              </a:buClr>
              <a:buSzPts val="4200"/>
              <a:buFont typeface="Century Gothic"/>
              <a:buNone/>
            </a:pPr>
            <a:r>
              <a:rPr lang="it-IT">
                <a:solidFill>
                  <a:srgbClr val="FF0000"/>
                </a:solidFill>
              </a:rPr>
              <a:t>PERCHÉ</a:t>
            </a:r>
            <a:r>
              <a:rPr lang="it-IT">
                <a:solidFill>
                  <a:srgbClr val="FF0000"/>
                </a:solidFill>
              </a:rPr>
              <a:t> CAMBIARE?</a:t>
            </a:r>
            <a:endParaRPr>
              <a:solidFill>
                <a:srgbClr val="FF0000"/>
              </a:solidFill>
            </a:endParaRPr>
          </a:p>
        </p:txBody>
      </p:sp>
      <p:sp>
        <p:nvSpPr>
          <p:cNvPr id="123" name="Google Shape;123;p5"/>
          <p:cNvSpPr txBox="1"/>
          <p:nvPr>
            <p:ph idx="1" type="body"/>
          </p:nvPr>
        </p:nvSpPr>
        <p:spPr>
          <a:xfrm>
            <a:off x="457200" y="1455224"/>
            <a:ext cx="8229600" cy="4999500"/>
          </a:xfrm>
          <a:prstGeom prst="rect">
            <a:avLst/>
          </a:prstGeom>
          <a:noFill/>
          <a:ln>
            <a:noFill/>
          </a:ln>
        </p:spPr>
        <p:txBody>
          <a:bodyPr anchorCtr="0" anchor="t" bIns="45700" lIns="91425" spcFirstLastPara="1" rIns="91425" wrap="square" tIns="45700">
            <a:normAutofit/>
          </a:bodyPr>
          <a:lstStyle/>
          <a:p>
            <a:pPr indent="-410716" lvl="0" marL="448056" rtl="0" algn="l">
              <a:lnSpc>
                <a:spcPct val="80000"/>
              </a:lnSpc>
              <a:spcBef>
                <a:spcPts val="375"/>
              </a:spcBef>
              <a:spcAft>
                <a:spcPts val="0"/>
              </a:spcAft>
              <a:buClr>
                <a:srgbClr val="FF0000"/>
              </a:buClr>
              <a:buSzPts val="1920"/>
              <a:buChar char="⦿"/>
            </a:pPr>
            <a:r>
              <a:rPr lang="it-IT" sz="2475"/>
              <a:t>Per creare occasioni di apprendimento anche laboratoriale, che facilitano il confronto tra gli studenti.</a:t>
            </a:r>
            <a:endParaRPr sz="2475"/>
          </a:p>
          <a:p>
            <a:pPr indent="0" lvl="0" marL="457200" rtl="0" algn="l">
              <a:lnSpc>
                <a:spcPct val="80000"/>
              </a:lnSpc>
              <a:spcBef>
                <a:spcPts val="375"/>
              </a:spcBef>
              <a:spcAft>
                <a:spcPts val="0"/>
              </a:spcAft>
              <a:buNone/>
            </a:pPr>
            <a:r>
              <a:t/>
            </a:r>
            <a:endParaRPr sz="2475"/>
          </a:p>
          <a:p>
            <a:pPr indent="-410716" lvl="0" marL="448056" rtl="0" algn="l">
              <a:lnSpc>
                <a:spcPct val="80000"/>
              </a:lnSpc>
              <a:spcBef>
                <a:spcPts val="375"/>
              </a:spcBef>
              <a:spcAft>
                <a:spcPts val="0"/>
              </a:spcAft>
              <a:buClr>
                <a:srgbClr val="FF0000"/>
              </a:buClr>
              <a:buSzPts val="1920"/>
              <a:buChar char="⦿"/>
            </a:pPr>
            <a:r>
              <a:rPr lang="it-IT" sz="2475"/>
              <a:t>Perché, attraverso il movimento,si aumenta la riattivazione della concentrazione e delle capacità cognitive.</a:t>
            </a:r>
            <a:endParaRPr sz="2475"/>
          </a:p>
          <a:p>
            <a:pPr indent="0" lvl="0" marL="457200" rtl="0" algn="l">
              <a:lnSpc>
                <a:spcPct val="80000"/>
              </a:lnSpc>
              <a:spcBef>
                <a:spcPts val="375"/>
              </a:spcBef>
              <a:spcAft>
                <a:spcPts val="0"/>
              </a:spcAft>
              <a:buNone/>
            </a:pPr>
            <a:r>
              <a:t/>
            </a:r>
            <a:endParaRPr sz="2475"/>
          </a:p>
          <a:p>
            <a:pPr indent="-410716" lvl="0" marL="448056" rtl="0" algn="l">
              <a:lnSpc>
                <a:spcPct val="80000"/>
              </a:lnSpc>
              <a:spcBef>
                <a:spcPts val="375"/>
              </a:spcBef>
              <a:spcAft>
                <a:spcPts val="0"/>
              </a:spcAft>
              <a:buClr>
                <a:srgbClr val="FF0000"/>
              </a:buClr>
              <a:buSzPts val="1920"/>
              <a:buChar char="⦿"/>
            </a:pPr>
            <a:r>
              <a:rPr lang="it-IT" sz="2475"/>
              <a:t>Perché nello studente aumenta la motivazione verso la disciplina di studio e in generale per tutte le attività svolte a scuola; migliora il senso di autostima e autoefficacia e si favoriscono atteggiamenti emozionali positivi verso l’attività scolastica.</a:t>
            </a:r>
            <a:endParaRPr sz="247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27" name="Shape 127"/>
        <p:cNvGrpSpPr/>
        <p:nvPr/>
      </p:nvGrpSpPr>
      <p:grpSpPr>
        <a:xfrm>
          <a:off x="0" y="0"/>
          <a:ext cx="0" cy="0"/>
          <a:chOff x="0" y="0"/>
          <a:chExt cx="0" cy="0"/>
        </a:xfrm>
      </p:grpSpPr>
      <p:sp>
        <p:nvSpPr>
          <p:cNvPr id="128" name="Google Shape;128;g2ddcf76201e_0_0"/>
          <p:cNvSpPr txBox="1"/>
          <p:nvPr>
            <p:ph type="title"/>
          </p:nvPr>
        </p:nvSpPr>
        <p:spPr>
          <a:xfrm>
            <a:off x="457200" y="267494"/>
            <a:ext cx="8229600" cy="13989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it-IT">
                <a:solidFill>
                  <a:srgbClr val="FF0000"/>
                </a:solidFill>
              </a:rPr>
              <a:t>INGRESSO E USCITA </a:t>
            </a:r>
            <a:endParaRPr>
              <a:solidFill>
                <a:srgbClr val="FF0000"/>
              </a:solidFill>
            </a:endParaRPr>
          </a:p>
        </p:txBody>
      </p:sp>
      <p:sp>
        <p:nvSpPr>
          <p:cNvPr id="129" name="Google Shape;129;g2ddcf76201e_0_0"/>
          <p:cNvSpPr txBox="1"/>
          <p:nvPr>
            <p:ph idx="1" type="body"/>
          </p:nvPr>
        </p:nvSpPr>
        <p:spPr>
          <a:xfrm>
            <a:off x="457200" y="1601108"/>
            <a:ext cx="8229600" cy="4572000"/>
          </a:xfrm>
          <a:prstGeom prst="rect">
            <a:avLst/>
          </a:prstGeom>
        </p:spPr>
        <p:txBody>
          <a:bodyPr anchorCtr="0" anchor="t" bIns="45700" lIns="91425" spcFirstLastPara="1" rIns="91425" wrap="square" tIns="45700">
            <a:normAutofit/>
          </a:bodyPr>
          <a:lstStyle/>
          <a:p>
            <a:pPr indent="-347662" lvl="0" marL="457200" rtl="0" algn="just">
              <a:lnSpc>
                <a:spcPct val="97916"/>
              </a:lnSpc>
              <a:spcBef>
                <a:spcPts val="0"/>
              </a:spcBef>
              <a:spcAft>
                <a:spcPts val="0"/>
              </a:spcAft>
              <a:buClr>
                <a:srgbClr val="FF0000"/>
              </a:buClr>
              <a:buSzPts val="1875"/>
              <a:buChar char="-"/>
            </a:pPr>
            <a:r>
              <a:rPr lang="it-IT" sz="1875"/>
              <a:t>Ingresso: dalle 7:45 alle 07:50 in autonomia dall’entrata B e C a seconda della sezione,</a:t>
            </a:r>
            <a:r>
              <a:rPr lang="it-IT" sz="1875"/>
              <a:t> sotto la supervisione del personale scolastico</a:t>
            </a:r>
            <a:endParaRPr sz="1875"/>
          </a:p>
          <a:p>
            <a:pPr indent="0" lvl="0" marL="0" rtl="0" algn="just">
              <a:lnSpc>
                <a:spcPct val="97916"/>
              </a:lnSpc>
              <a:spcBef>
                <a:spcPts val="0"/>
              </a:spcBef>
              <a:spcAft>
                <a:spcPts val="0"/>
              </a:spcAft>
              <a:buNone/>
            </a:pPr>
            <a:r>
              <a:t/>
            </a:r>
            <a:endParaRPr sz="1875"/>
          </a:p>
          <a:p>
            <a:pPr indent="0" lvl="0" marL="457200" rtl="0" algn="just">
              <a:lnSpc>
                <a:spcPct val="97916"/>
              </a:lnSpc>
              <a:spcBef>
                <a:spcPts val="0"/>
              </a:spcBef>
              <a:spcAft>
                <a:spcPts val="0"/>
              </a:spcAft>
              <a:buNone/>
            </a:pPr>
            <a:r>
              <a:t/>
            </a:r>
            <a:endParaRPr sz="1875"/>
          </a:p>
          <a:p>
            <a:pPr indent="-347662" lvl="0" marL="457200" rtl="0" algn="just">
              <a:lnSpc>
                <a:spcPct val="97916"/>
              </a:lnSpc>
              <a:spcBef>
                <a:spcPts val="0"/>
              </a:spcBef>
              <a:spcAft>
                <a:spcPts val="0"/>
              </a:spcAft>
              <a:buClr>
                <a:srgbClr val="FF0000"/>
              </a:buClr>
              <a:buSzPts val="1875"/>
              <a:buChar char="-"/>
            </a:pPr>
            <a:r>
              <a:rPr lang="it-IT" sz="1875"/>
              <a:t>Uscita: alla fine delle lezioni del mattino o del pomeriggio, gli alunni si recano agli armadietti e poi escono dalla scuola in autonomia. Gli alunni con il trasporto escono dall’entrata principale (A), mentre gli altri dalle uscite B e C (a seconda della sezione)</a:t>
            </a:r>
            <a:endParaRPr sz="1875"/>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33" name="Shape 133"/>
        <p:cNvGrpSpPr/>
        <p:nvPr/>
      </p:nvGrpSpPr>
      <p:grpSpPr>
        <a:xfrm>
          <a:off x="0" y="0"/>
          <a:ext cx="0" cy="0"/>
          <a:chOff x="0" y="0"/>
          <a:chExt cx="0" cy="0"/>
        </a:xfrm>
      </p:grpSpPr>
      <p:sp>
        <p:nvSpPr>
          <p:cNvPr id="134" name="Google Shape;134;g2ddcf76201e_0_15"/>
          <p:cNvSpPr txBox="1"/>
          <p:nvPr>
            <p:ph type="title"/>
          </p:nvPr>
        </p:nvSpPr>
        <p:spPr>
          <a:xfrm>
            <a:off x="216675" y="520050"/>
            <a:ext cx="8818800" cy="96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26190"/>
              <a:buFont typeface="Arial"/>
              <a:buNone/>
            </a:pPr>
            <a:r>
              <a:rPr lang="it-IT">
                <a:solidFill>
                  <a:srgbClr val="FF0000"/>
                </a:solidFill>
              </a:rPr>
              <a:t>GESTIONE DEL MATERIALE</a:t>
            </a:r>
            <a:endParaRPr>
              <a:solidFill>
                <a:srgbClr val="FF0000"/>
              </a:solidFill>
            </a:endParaRPr>
          </a:p>
          <a:p>
            <a:pPr indent="0" lvl="0" marL="0" rtl="0" algn="l">
              <a:spcBef>
                <a:spcPts val="0"/>
              </a:spcBef>
              <a:spcAft>
                <a:spcPts val="0"/>
              </a:spcAft>
              <a:buNone/>
            </a:pPr>
            <a:r>
              <a:t/>
            </a:r>
            <a:endParaRPr/>
          </a:p>
        </p:txBody>
      </p:sp>
      <p:sp>
        <p:nvSpPr>
          <p:cNvPr id="135" name="Google Shape;135;g2ddcf76201e_0_15"/>
          <p:cNvSpPr txBox="1"/>
          <p:nvPr>
            <p:ph idx="1" type="body"/>
          </p:nvPr>
        </p:nvSpPr>
        <p:spPr>
          <a:xfrm>
            <a:off x="457200" y="1332699"/>
            <a:ext cx="8229600" cy="5078700"/>
          </a:xfrm>
          <a:prstGeom prst="rect">
            <a:avLst/>
          </a:prstGeom>
        </p:spPr>
        <p:txBody>
          <a:bodyPr anchorCtr="0" anchor="t" bIns="45700" lIns="91425" spcFirstLastPara="1" rIns="91425" wrap="square" tIns="45700">
            <a:normAutofit fontScale="77500" lnSpcReduction="10000"/>
          </a:bodyPr>
          <a:lstStyle/>
          <a:p>
            <a:pPr indent="-354364" lvl="0" marL="457200" rtl="0" algn="just">
              <a:lnSpc>
                <a:spcPct val="97916"/>
              </a:lnSpc>
              <a:spcBef>
                <a:spcPts val="0"/>
              </a:spcBef>
              <a:spcAft>
                <a:spcPts val="0"/>
              </a:spcAft>
              <a:buClr>
                <a:srgbClr val="FF0000"/>
              </a:buClr>
              <a:buSzPct val="100000"/>
              <a:buChar char="-"/>
            </a:pPr>
            <a:r>
              <a:rPr lang="it-IT" sz="2555"/>
              <a:t>Gli alunni si recano al proprio armadietto, prendono il materiale per le prime due ore di lezione e vanno nell’aula-laboratorio prevista per la lezione della prima ora dove ci sarà ad attenderli l’insegnante</a:t>
            </a:r>
            <a:endParaRPr sz="2555"/>
          </a:p>
          <a:p>
            <a:pPr indent="0" lvl="0" marL="457200" rtl="0" algn="l">
              <a:lnSpc>
                <a:spcPct val="90000"/>
              </a:lnSpc>
              <a:spcBef>
                <a:spcPts val="360"/>
              </a:spcBef>
              <a:spcAft>
                <a:spcPts val="0"/>
              </a:spcAft>
              <a:buNone/>
            </a:pPr>
            <a:r>
              <a:t/>
            </a:r>
            <a:endParaRPr sz="2555"/>
          </a:p>
          <a:p>
            <a:pPr indent="-354364" lvl="0" marL="457200" rtl="0" algn="l">
              <a:lnSpc>
                <a:spcPct val="90000"/>
              </a:lnSpc>
              <a:spcBef>
                <a:spcPts val="360"/>
              </a:spcBef>
              <a:spcAft>
                <a:spcPts val="0"/>
              </a:spcAft>
              <a:buClr>
                <a:srgbClr val="FF0000"/>
              </a:buClr>
              <a:buSzPct val="100000"/>
              <a:buChar char="-"/>
            </a:pPr>
            <a:r>
              <a:rPr lang="it-IT" sz="2555"/>
              <a:t>Questa procedura si ripete ogni due ore (in concomitanza con gli intervalli o la mensa), al fine di lasciare o prendere dall’armadietto il materiale necessario</a:t>
            </a:r>
            <a:endParaRPr sz="2555"/>
          </a:p>
          <a:p>
            <a:pPr indent="0" lvl="0" marL="457200" rtl="0" algn="l">
              <a:lnSpc>
                <a:spcPct val="90000"/>
              </a:lnSpc>
              <a:spcBef>
                <a:spcPts val="360"/>
              </a:spcBef>
              <a:spcAft>
                <a:spcPts val="0"/>
              </a:spcAft>
              <a:buNone/>
            </a:pPr>
            <a:r>
              <a:t/>
            </a:r>
            <a:endParaRPr sz="2555"/>
          </a:p>
          <a:p>
            <a:pPr indent="-354364" lvl="0" marL="457200" rtl="0" algn="l">
              <a:lnSpc>
                <a:spcPct val="90000"/>
              </a:lnSpc>
              <a:spcBef>
                <a:spcPts val="360"/>
              </a:spcBef>
              <a:spcAft>
                <a:spcPts val="0"/>
              </a:spcAft>
              <a:buClr>
                <a:srgbClr val="FF0000"/>
              </a:buClr>
              <a:buSzPct val="100000"/>
              <a:buChar char="-"/>
            </a:pPr>
            <a:r>
              <a:rPr lang="it-IT" sz="2555"/>
              <a:t>Le tastiere verranno fornite dalla scuola per la durata della lezione di musica (chi ne possiede già una la può tenere a casa per esercitarsi)</a:t>
            </a:r>
            <a:endParaRPr sz="2555"/>
          </a:p>
          <a:p>
            <a:pPr indent="0" lvl="0" marL="457200" rtl="0" algn="l">
              <a:lnSpc>
                <a:spcPct val="90000"/>
              </a:lnSpc>
              <a:spcBef>
                <a:spcPts val="360"/>
              </a:spcBef>
              <a:spcAft>
                <a:spcPts val="0"/>
              </a:spcAft>
              <a:buNone/>
            </a:pPr>
            <a:r>
              <a:t/>
            </a:r>
            <a:endParaRPr sz="2555"/>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39" name="Shape 139"/>
        <p:cNvGrpSpPr/>
        <p:nvPr/>
      </p:nvGrpSpPr>
      <p:grpSpPr>
        <a:xfrm>
          <a:off x="0" y="0"/>
          <a:ext cx="0" cy="0"/>
          <a:chOff x="0" y="0"/>
          <a:chExt cx="0" cy="0"/>
        </a:xfrm>
      </p:grpSpPr>
      <p:sp>
        <p:nvSpPr>
          <p:cNvPr id="140" name="Google Shape;140;g2ddcf76201e_0_5"/>
          <p:cNvSpPr txBox="1"/>
          <p:nvPr>
            <p:ph type="title"/>
          </p:nvPr>
        </p:nvSpPr>
        <p:spPr>
          <a:xfrm>
            <a:off x="457200" y="130000"/>
            <a:ext cx="8229600" cy="715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it-IT">
                <a:solidFill>
                  <a:srgbClr val="FF0000"/>
                </a:solidFill>
              </a:rPr>
              <a:t>ARMADIETTI</a:t>
            </a:r>
            <a:endParaRPr>
              <a:solidFill>
                <a:srgbClr val="FF0000"/>
              </a:solidFill>
            </a:endParaRPr>
          </a:p>
        </p:txBody>
      </p:sp>
      <p:sp>
        <p:nvSpPr>
          <p:cNvPr id="141" name="Google Shape;141;g2ddcf76201e_0_5"/>
          <p:cNvSpPr txBox="1"/>
          <p:nvPr>
            <p:ph idx="1" type="body"/>
          </p:nvPr>
        </p:nvSpPr>
        <p:spPr>
          <a:xfrm>
            <a:off x="151675" y="704100"/>
            <a:ext cx="8992500" cy="6153900"/>
          </a:xfrm>
          <a:prstGeom prst="rect">
            <a:avLst/>
          </a:prstGeom>
        </p:spPr>
        <p:txBody>
          <a:bodyPr anchorCtr="0" anchor="t" bIns="45700" lIns="91425" spcFirstLastPara="1" rIns="91425" wrap="square" tIns="45700">
            <a:normAutofit fontScale="32500"/>
          </a:bodyPr>
          <a:lstStyle/>
          <a:p>
            <a:pPr indent="0" lvl="0" marL="0" rtl="0" algn="just">
              <a:lnSpc>
                <a:spcPct val="107916"/>
              </a:lnSpc>
              <a:spcBef>
                <a:spcPts val="0"/>
              </a:spcBef>
              <a:spcAft>
                <a:spcPts val="0"/>
              </a:spcAft>
              <a:buNone/>
            </a:pPr>
            <a:r>
              <a:t/>
            </a:r>
            <a:endParaRPr b="1" sz="4000">
              <a:solidFill>
                <a:schemeClr val="dk1"/>
              </a:solidFill>
              <a:latin typeface="Avenir"/>
              <a:ea typeface="Avenir"/>
              <a:cs typeface="Avenir"/>
              <a:sym typeface="Avenir"/>
            </a:endParaRPr>
          </a:p>
          <a:p>
            <a:pPr indent="-311150" lvl="0" marL="457200" rtl="0" algn="just">
              <a:lnSpc>
                <a:spcPct val="107916"/>
              </a:lnSpc>
              <a:spcBef>
                <a:spcPts val="800"/>
              </a:spcBef>
              <a:spcAft>
                <a:spcPts val="0"/>
              </a:spcAft>
              <a:buClr>
                <a:schemeClr val="lt1"/>
              </a:buClr>
              <a:buSzPct val="100000"/>
              <a:buFont typeface="Avenir"/>
              <a:buAutoNum type="arabicPeriod"/>
            </a:pPr>
            <a:r>
              <a:rPr lang="it-IT" sz="4000">
                <a:latin typeface="Avenir"/>
                <a:ea typeface="Avenir"/>
                <a:cs typeface="Avenir"/>
                <a:sym typeface="Avenir"/>
              </a:rPr>
              <a:t>L’armadietto personale è messo a disposizione degli studenti per tutta la durata dell’anno scolastico. L’utilizzo dell’armadietto è concesso in comodato d’uso gratuito annuale e comporta l’accettazione del presente regolamento da parte degli alunni e dei genitori.</a:t>
            </a:r>
            <a:endParaRPr sz="4000">
              <a:latin typeface="Avenir"/>
              <a:ea typeface="Avenir"/>
              <a:cs typeface="Avenir"/>
              <a:sym typeface="Avenir"/>
            </a:endParaRPr>
          </a:p>
          <a:p>
            <a:pPr indent="0" lvl="0" marL="457200" rtl="0" algn="just">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L’armadietto serve per consentire il deposito dei materiali personali degli studenti inerenti all’attività scolastica (libri, quaderni, cartelline, sacche, zaini, …) nonché dei loro indumenti.</a:t>
            </a:r>
            <a:endParaRPr sz="4000">
              <a:latin typeface="Avenir"/>
              <a:ea typeface="Avenir"/>
              <a:cs typeface="Avenir"/>
              <a:sym typeface="Avenir"/>
            </a:endParaRPr>
          </a:p>
          <a:p>
            <a:pPr indent="0" lvl="0" marL="457200" rtl="0" algn="l">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La scuola vieta l’uso del cellulare durante l’orario scolastico e sconsiglia di portarlo a scuola. In caso di furto o danneggiamento dello stesso, l’Istituto non si assume responsabilità alcuna.</a:t>
            </a:r>
            <a:endParaRPr sz="4000">
              <a:latin typeface="Avenir"/>
              <a:ea typeface="Avenir"/>
              <a:cs typeface="Avenir"/>
              <a:sym typeface="Avenir"/>
            </a:endParaRPr>
          </a:p>
          <a:p>
            <a:pPr indent="0" lvl="0" marL="457200" rtl="0" algn="l">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Non è consentito depositare negli armadietti sostanze deperibili, infiammabili o pericolose per la salute, la sicurezza e l’igiene del personale e dei locali scolastici. </a:t>
            </a:r>
            <a:endParaRPr sz="4000">
              <a:latin typeface="Avenir"/>
              <a:ea typeface="Avenir"/>
              <a:cs typeface="Avenir"/>
              <a:sym typeface="Avenir"/>
            </a:endParaRPr>
          </a:p>
          <a:p>
            <a:pPr indent="0" lvl="0" marL="0" rtl="0" algn="just">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Non è consentito lasciare negli armadietti, per più giorni, gli indumenti e le scarpe utilizzate per l’attività sportiva.</a:t>
            </a:r>
            <a:endParaRPr sz="4000">
              <a:latin typeface="Avenir"/>
              <a:ea typeface="Avenir"/>
              <a:cs typeface="Avenir"/>
              <a:sym typeface="Avenir"/>
            </a:endParaRPr>
          </a:p>
          <a:p>
            <a:pPr indent="0" lvl="0" marL="457200" rtl="0" algn="l">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L’Istituto non si assume nessuna responsabilità circa smarrimento, furto o danneggiamenti di eventuali oggetti e device, così come indicato dal </a:t>
            </a:r>
            <a:r>
              <a:rPr i="1" lang="it-IT" sz="4000">
                <a:latin typeface="Avenir"/>
                <a:ea typeface="Avenir"/>
                <a:cs typeface="Avenir"/>
                <a:sym typeface="Avenir"/>
              </a:rPr>
              <a:t>Regolamento Interno art. 70 comma 7</a:t>
            </a:r>
            <a:r>
              <a:rPr lang="it-IT" sz="4000">
                <a:latin typeface="Avenir"/>
                <a:ea typeface="Avenir"/>
                <a:cs typeface="Avenir"/>
                <a:sym typeface="Avenir"/>
              </a:rPr>
              <a:t>. All’atto della concessione dell’armadietto la scuola si intende oltremodo esonerata da qualsiasi responsabilità derivante da un uso diverso dello stesso rispetto a quanto indicato al punto 2.</a:t>
            </a:r>
            <a:endParaRPr sz="4000">
              <a:latin typeface="Avenir"/>
              <a:ea typeface="Avenir"/>
              <a:cs typeface="Avenir"/>
              <a:sym typeface="Avenir"/>
            </a:endParaRPr>
          </a:p>
          <a:p>
            <a:pPr indent="0" lvl="0" marL="457200" rtl="0" algn="l">
              <a:lnSpc>
                <a:spcPct val="107916"/>
              </a:lnSpc>
              <a:spcBef>
                <a:spcPts val="0"/>
              </a:spcBef>
              <a:spcAft>
                <a:spcPts val="0"/>
              </a:spcAft>
              <a:buNone/>
            </a:pPr>
            <a:r>
              <a:t/>
            </a:r>
            <a:endParaRPr sz="4000">
              <a:latin typeface="Avenir"/>
              <a:ea typeface="Avenir"/>
              <a:cs typeface="Avenir"/>
              <a:sym typeface="Avenir"/>
            </a:endParaRPr>
          </a:p>
          <a:p>
            <a:pPr indent="-311150" lvl="0" marL="457200" rtl="0" algn="just">
              <a:lnSpc>
                <a:spcPct val="107916"/>
              </a:lnSpc>
              <a:spcBef>
                <a:spcPts val="0"/>
              </a:spcBef>
              <a:spcAft>
                <a:spcPts val="0"/>
              </a:spcAft>
              <a:buClr>
                <a:schemeClr val="lt1"/>
              </a:buClr>
              <a:buSzPct val="100000"/>
              <a:buFont typeface="Avenir"/>
              <a:buAutoNum type="arabicPeriod"/>
            </a:pPr>
            <a:r>
              <a:rPr lang="it-IT" sz="4000">
                <a:latin typeface="Avenir"/>
                <a:ea typeface="Avenir"/>
                <a:cs typeface="Avenir"/>
                <a:sym typeface="Avenir"/>
              </a:rPr>
              <a:t>Gli studenti sono responsabili della corretta tenuta dello spazio esterno ed interno dell’armadietto che non può essere danneggiato in nessun modo. Qualsiasi malfunzionamento o danneggiamento deve essere puntualmente segnalato.</a:t>
            </a:r>
            <a:endParaRPr sz="4000">
              <a:latin typeface="Avenir"/>
              <a:ea typeface="Avenir"/>
              <a:cs typeface="Avenir"/>
              <a:sym typeface="Avenir"/>
            </a:endParaRPr>
          </a:p>
          <a:p>
            <a:pPr indent="0" lvl="0" marL="457200" rtl="0" algn="l">
              <a:lnSpc>
                <a:spcPct val="107916"/>
              </a:lnSpc>
              <a:spcBef>
                <a:spcPts val="0"/>
              </a:spcBef>
              <a:spcAft>
                <a:spcPts val="0"/>
              </a:spcAft>
              <a:buNone/>
            </a:pPr>
            <a:r>
              <a:t/>
            </a:r>
            <a:endParaRPr sz="4000">
              <a:latin typeface="Avenir"/>
              <a:ea typeface="Avenir"/>
              <a:cs typeface="Avenir"/>
              <a:sym typeface="Avenir"/>
            </a:endParaRPr>
          </a:p>
          <a:p>
            <a:pPr indent="-269875" lvl="0" marL="457200" rtl="0" algn="just">
              <a:spcBef>
                <a:spcPts val="360"/>
              </a:spcBef>
              <a:spcAft>
                <a:spcPts val="0"/>
              </a:spcAft>
              <a:buClr>
                <a:srgbClr val="FF0000"/>
              </a:buClr>
              <a:buSzPct val="100000"/>
              <a:buChar char="-"/>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1AB2A"/>
        </a:solidFill>
      </p:bgPr>
    </p:bg>
    <p:spTree>
      <p:nvGrpSpPr>
        <p:cNvPr id="145" name="Shape 145"/>
        <p:cNvGrpSpPr/>
        <p:nvPr/>
      </p:nvGrpSpPr>
      <p:grpSpPr>
        <a:xfrm>
          <a:off x="0" y="0"/>
          <a:ext cx="0" cy="0"/>
          <a:chOff x="0" y="0"/>
          <a:chExt cx="0" cy="0"/>
        </a:xfrm>
      </p:grpSpPr>
      <p:sp>
        <p:nvSpPr>
          <p:cNvPr id="146" name="Google Shape;146;g2e12defd29a_0_7"/>
          <p:cNvSpPr txBox="1"/>
          <p:nvPr>
            <p:ph idx="1" type="body"/>
          </p:nvPr>
        </p:nvSpPr>
        <p:spPr>
          <a:xfrm>
            <a:off x="309500" y="445325"/>
            <a:ext cx="8786400" cy="5101800"/>
          </a:xfrm>
          <a:prstGeom prst="rect">
            <a:avLst/>
          </a:prstGeom>
        </p:spPr>
        <p:txBody>
          <a:bodyPr anchorCtr="0" anchor="t" bIns="45700" lIns="91425" spcFirstLastPara="1" rIns="91425" wrap="square" tIns="45700">
            <a:normAutofit fontScale="40000" lnSpcReduction="20000"/>
          </a:bodyPr>
          <a:lstStyle/>
          <a:p>
            <a:pPr indent="0" lvl="0" marL="0" rtl="0" algn="just">
              <a:lnSpc>
                <a:spcPct val="107916"/>
              </a:lnSpc>
              <a:spcBef>
                <a:spcPts val="0"/>
              </a:spcBef>
              <a:spcAft>
                <a:spcPts val="0"/>
              </a:spcAft>
              <a:buNone/>
            </a:pPr>
            <a:r>
              <a:rPr lang="it-IT" sz="3250">
                <a:latin typeface="Avenir"/>
                <a:ea typeface="Avenir"/>
                <a:cs typeface="Avenir"/>
                <a:sym typeface="Avenir"/>
              </a:rPr>
              <a:t>8. </a:t>
            </a:r>
            <a:r>
              <a:rPr lang="it-IT" sz="3250">
                <a:latin typeface="Avenir"/>
                <a:ea typeface="Avenir"/>
                <a:cs typeface="Avenir"/>
                <a:sym typeface="Avenir"/>
              </a:rPr>
              <a:t>È proibito scambiare e/o cedere agli altri l’armadietto assegnato.</a:t>
            </a:r>
            <a:endParaRPr sz="3250">
              <a:latin typeface="Avenir"/>
              <a:ea typeface="Avenir"/>
              <a:cs typeface="Avenir"/>
              <a:sym typeface="Avenir"/>
            </a:endParaRPr>
          </a:p>
          <a:p>
            <a:pPr indent="0" lvl="0" marL="0" rtl="0" algn="just">
              <a:lnSpc>
                <a:spcPct val="107916"/>
              </a:lnSpc>
              <a:spcBef>
                <a:spcPts val="0"/>
              </a:spcBef>
              <a:spcAft>
                <a:spcPts val="0"/>
              </a:spcAft>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9. In caso di mancato rispetto delle regole di utilizzo con danneggiamento dell’armadietto personale, i responsabili dell’alunno sono tenuti al risarcimento di eventuali danni provocati. </a:t>
            </a:r>
            <a:endParaRPr sz="3250">
              <a:latin typeface="Avenir"/>
              <a:ea typeface="Avenir"/>
              <a:cs typeface="Avenir"/>
              <a:sym typeface="Avenir"/>
            </a:endParaRPr>
          </a:p>
          <a:p>
            <a:pPr indent="0" lvl="0" marL="457200" rtl="0" algn="l">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10. Gli alunni possono depositare e/o prelevare oggetti prima dell’inizio, durante le pause, al termine delle lezioni ed ogni volta siano espressamente autorizzati dai loro docenti.</a:t>
            </a:r>
            <a:endParaRPr sz="3250">
              <a:latin typeface="Avenir"/>
              <a:ea typeface="Avenir"/>
              <a:cs typeface="Avenir"/>
              <a:sym typeface="Avenir"/>
            </a:endParaRPr>
          </a:p>
          <a:p>
            <a:pPr indent="0" lvl="0" marL="457200" rtl="0" algn="l">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11. Al termine delle attività didattiche di ogni anno, o in corso d’anno in caso di trasferimento, l’alunno che ha avuto in concessione l’armadietto è tenuto a riconsegnarlo vuoto, pulito e integro.</a:t>
            </a:r>
            <a:endParaRPr sz="3250">
              <a:latin typeface="Avenir"/>
              <a:ea typeface="Avenir"/>
              <a:cs typeface="Avenir"/>
              <a:sym typeface="Avenir"/>
            </a:endParaRPr>
          </a:p>
          <a:p>
            <a:pPr indent="0" lvl="0" marL="457200" rtl="0" algn="l">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12. L’armadietto è contrassegnato da un numero. Per nessuna ragione l’etichetta di tale codice numerico può essere contraffatta, rimossa o sostituita.</a:t>
            </a:r>
            <a:endParaRPr sz="3250">
              <a:latin typeface="Avenir"/>
              <a:ea typeface="Avenir"/>
              <a:cs typeface="Avenir"/>
              <a:sym typeface="Avenir"/>
            </a:endParaRPr>
          </a:p>
          <a:p>
            <a:pPr indent="0" lvl="0" marL="457200" rtl="0" algn="l">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13. Ogni coordinatore ha un elenco della propria classe con il numero degli armadietti ad essa destinati e la loro ubicazione nella scuola.</a:t>
            </a:r>
            <a:endParaRPr sz="3250">
              <a:latin typeface="Avenir"/>
              <a:ea typeface="Avenir"/>
              <a:cs typeface="Avenir"/>
              <a:sym typeface="Avenir"/>
            </a:endParaRPr>
          </a:p>
          <a:p>
            <a:pPr indent="0" lvl="0" marL="457200" rtl="0" algn="just">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None/>
            </a:pPr>
            <a:r>
              <a:rPr lang="it-IT" sz="3250">
                <a:latin typeface="Avenir"/>
                <a:ea typeface="Avenir"/>
                <a:cs typeface="Avenir"/>
                <a:sym typeface="Avenir"/>
              </a:rPr>
              <a:t>14. Gli armadietti vengono forniti agli alunni senza chiave (tranne il corso E). Sarà possibile chiuderli con un lucchetto con combinazione, acquistato dalla famiglia dell’alunno, il cui codice dovrà essere comunicato alla scuola e non può essere modificato.</a:t>
            </a:r>
            <a:endParaRPr sz="3250">
              <a:latin typeface="Avenir"/>
              <a:ea typeface="Avenir"/>
              <a:cs typeface="Avenir"/>
              <a:sym typeface="Avenir"/>
            </a:endParaRPr>
          </a:p>
          <a:p>
            <a:pPr indent="0" lvl="0" marL="457200" rtl="0" algn="just">
              <a:lnSpc>
                <a:spcPct val="107916"/>
              </a:lnSpc>
              <a:spcBef>
                <a:spcPts val="0"/>
              </a:spcBef>
              <a:spcAft>
                <a:spcPts val="0"/>
              </a:spcAft>
              <a:buClr>
                <a:schemeClr val="dk1"/>
              </a:buClr>
              <a:buSzPct val="33846"/>
              <a:buFont typeface="Arial"/>
              <a:buNone/>
            </a:pPr>
            <a:r>
              <a:t/>
            </a:r>
            <a:endParaRPr sz="3250">
              <a:latin typeface="Avenir"/>
              <a:ea typeface="Avenir"/>
              <a:cs typeface="Avenir"/>
              <a:sym typeface="Avenir"/>
            </a:endParaRPr>
          </a:p>
          <a:p>
            <a:pPr indent="0" lvl="0" marL="0" rtl="0" algn="just">
              <a:lnSpc>
                <a:spcPct val="107916"/>
              </a:lnSpc>
              <a:spcBef>
                <a:spcPts val="0"/>
              </a:spcBef>
              <a:spcAft>
                <a:spcPts val="0"/>
              </a:spcAft>
              <a:buClr>
                <a:schemeClr val="dk1"/>
              </a:buClr>
              <a:buSzPct val="33846"/>
              <a:buFont typeface="Arial"/>
              <a:buNone/>
            </a:pPr>
            <a:r>
              <a:rPr b="1" lang="it-IT" sz="3250">
                <a:latin typeface="Avenir"/>
                <a:ea typeface="Avenir"/>
                <a:cs typeface="Avenir"/>
                <a:sym typeface="Avenir"/>
              </a:rPr>
              <a:t>15.  Ispezione</a:t>
            </a:r>
            <a:endParaRPr b="1" sz="3250">
              <a:latin typeface="Avenir"/>
              <a:ea typeface="Avenir"/>
              <a:cs typeface="Avenir"/>
              <a:sym typeface="Avenir"/>
            </a:endParaRPr>
          </a:p>
          <a:p>
            <a:pPr indent="0" lvl="0" marL="0" rtl="0" algn="just">
              <a:lnSpc>
                <a:spcPct val="107916"/>
              </a:lnSpc>
              <a:spcBef>
                <a:spcPts val="800"/>
              </a:spcBef>
              <a:spcAft>
                <a:spcPts val="0"/>
              </a:spcAft>
              <a:buClr>
                <a:schemeClr val="dk1"/>
              </a:buClr>
              <a:buSzPct val="33846"/>
              <a:buFont typeface="Arial"/>
              <a:buNone/>
            </a:pPr>
            <a:r>
              <a:rPr lang="it-IT" sz="3250">
                <a:latin typeface="Avenir"/>
                <a:ea typeface="Avenir"/>
                <a:cs typeface="Avenir"/>
                <a:sym typeface="Avenir"/>
              </a:rPr>
              <a:t>Il Dirigente Scolastico o un suo incaricato, può, qualora lo ritenga necessario, verificare il corretto utilizzo dell’armadietto e aprirlo per verificarne il contenuto.  </a:t>
            </a:r>
            <a:endParaRPr sz="3250">
              <a:latin typeface="Avenir"/>
              <a:ea typeface="Avenir"/>
              <a:cs typeface="Avenir"/>
              <a:sym typeface="Avenir"/>
            </a:endParaRPr>
          </a:p>
          <a:p>
            <a:pPr indent="0" lvl="0" marL="0" rtl="0" algn="l">
              <a:spcBef>
                <a:spcPts val="800"/>
              </a:spcBef>
              <a:spcAft>
                <a:spcPts val="0"/>
              </a:spcAft>
              <a:buNone/>
            </a:pPr>
            <a:r>
              <a:t/>
            </a:r>
            <a:endParaRPr/>
          </a:p>
        </p:txBody>
      </p:sp>
      <p:pic>
        <p:nvPicPr>
          <p:cNvPr id="147" name="Google Shape;147;g2e12defd29a_0_7"/>
          <p:cNvPicPr preferRelativeResize="0"/>
          <p:nvPr/>
        </p:nvPicPr>
        <p:blipFill rotWithShape="1">
          <a:blip r:embed="rId3">
            <a:alphaModFix/>
          </a:blip>
          <a:srcRect b="0" l="0" r="0" t="0"/>
          <a:stretch/>
        </p:blipFill>
        <p:spPr>
          <a:xfrm>
            <a:off x="3451362" y="5048275"/>
            <a:ext cx="2502676" cy="166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erve">
  <a:themeElements>
    <a:clrScheme name="Verve">
      <a:dk1>
        <a:srgbClr val="000000"/>
      </a:dk1>
      <a:lt1>
        <a:srgbClr val="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2023-12-11T07:35:01Z</dcterms:created>
  <dc:creator>Admin</dc:creator>
</cp:coreProperties>
</file>